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4"/>
  </p:sldMasterIdLst>
  <p:notesMasterIdLst>
    <p:notesMasterId r:id="rId13"/>
  </p:notesMasterIdLst>
  <p:sldIdLst>
    <p:sldId id="256" r:id="rId5"/>
    <p:sldId id="257" r:id="rId6"/>
    <p:sldId id="261" r:id="rId7"/>
    <p:sldId id="265" r:id="rId8"/>
    <p:sldId id="264" r:id="rId9"/>
    <p:sldId id="260" r:id="rId10"/>
    <p:sldId id="262" r:id="rId11"/>
    <p:sldId id="263"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notesMaster" Target="notesMasters/notesMaster1.xml" /><Relationship Id="rId3" Type="http://schemas.openxmlformats.org/officeDocument/2006/relationships/customXml" Target="../customXml/item3.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tableStyles" Target="tableStyles.xml" /><Relationship Id="rId2" Type="http://schemas.openxmlformats.org/officeDocument/2006/relationships/customXml" Target="../customXml/item2.xml" /><Relationship Id="rId16" Type="http://schemas.openxmlformats.org/officeDocument/2006/relationships/theme" Target="theme/theme1.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viewProps" Target="viewProps.xml" /><Relationship Id="rId10" Type="http://schemas.openxmlformats.org/officeDocument/2006/relationships/slide" Target="slides/slide6.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3"/>
        <p:cNvGrpSpPr/>
        <p:nvPr/>
      </p:nvGrpSpPr>
      <p:grpSpPr>
        <a:xfrm>
          <a:off x="0" y="0"/>
          <a:ext cx="0" cy="0"/>
          <a:chOff x="0" y="0"/>
          <a:chExt cx="0" cy="0"/>
        </a:xfrm>
      </p:grpSpPr>
      <p:sp>
        <p:nvSpPr>
          <p:cNvPr id="44" name="Google Shape;44;n"/>
          <p:cNvSpPr txBox="1">
            <a:spLocks noGrp="1"/>
          </p:cNvSpPr>
          <p:nvPr>
            <p:ph type="hdr" idx="2"/>
          </p:nvPr>
        </p:nvSpPr>
        <p:spPr>
          <a:xfrm>
            <a:off x="0" y="0"/>
            <a:ext cx="2971800" cy="4587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5" name="Google Shape;45;n"/>
          <p:cNvSpPr txBox="1">
            <a:spLocks noGrp="1"/>
          </p:cNvSpPr>
          <p:nvPr>
            <p:ph type="dt" idx="10"/>
          </p:nvPr>
        </p:nvSpPr>
        <p:spPr>
          <a:xfrm>
            <a:off x="3884613" y="0"/>
            <a:ext cx="2971800" cy="4587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n"/>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48" name="Google Shape;48;n"/>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9" name="Google Shape;49;n"/>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IN"/>
              <a:t>- </a:t>
            </a:r>
            <a:endParaRPr/>
          </a:p>
        </p:txBody>
      </p:sp>
      <p:sp>
        <p:nvSpPr>
          <p:cNvPr id="141" name="Google Shape;141;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57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0039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6"/>
        <p:cNvGrpSpPr/>
        <p:nvPr/>
      </p:nvGrpSpPr>
      <p:grpSpPr>
        <a:xfrm>
          <a:off x="0" y="0"/>
          <a:ext cx="0" cy="0"/>
          <a:chOff x="0" y="0"/>
          <a:chExt cx="0" cy="0"/>
        </a:xfrm>
      </p:grpSpPr>
      <p:sp>
        <p:nvSpPr>
          <p:cNvPr id="57" name="Google Shape;57;p2"/>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 name="Google Shape;58;p2"/>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59" name="Google Shape;59;p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 name="Google Shape;60;p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 name="Google Shape;61;p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1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5" name="Google Shape;115;p11"/>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16" name="Google Shape;116;p1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7" name="Google Shape;117;p1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8" name="Google Shape;118;p1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1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1" name="Google Shape;121;p1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22" name="Google Shape;122;p1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3" name="Google Shape;123;p1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4" name="Google Shape;124;p1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2"/>
        <p:cNvGrpSpPr/>
        <p:nvPr/>
      </p:nvGrpSpPr>
      <p:grpSpPr>
        <a:xfrm>
          <a:off x="0" y="0"/>
          <a:ext cx="0" cy="0"/>
          <a:chOff x="0" y="0"/>
          <a:chExt cx="0" cy="0"/>
        </a:xfrm>
      </p:grpSpPr>
      <p:sp>
        <p:nvSpPr>
          <p:cNvPr id="63" name="Google Shape;63;p3"/>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lvl="0" algn="ctr"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4" name="Google Shape;64;p3"/>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lvl="0" algn="ctr" rtl="0">
              <a:lnSpc>
                <a:spcPct val="90000"/>
              </a:lnSpc>
              <a:spcBef>
                <a:spcPts val="1000"/>
              </a:spcBef>
              <a:spcAft>
                <a:spcPts val="0"/>
              </a:spcAft>
              <a:buClr>
                <a:schemeClr val="dk1"/>
              </a:buClr>
              <a:buSzPts val="2400"/>
              <a:buNone/>
              <a:defRPr sz="2400"/>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sp>
        <p:nvSpPr>
          <p:cNvPr id="65" name="Google Shape;65;p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6" name="Google Shape;66;p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7" name="Google Shape;67;p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4"/>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6000"/>
              <a:buFont typeface="Calibri"/>
              <a:buNone/>
              <a:defRPr sz="6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0" name="Google Shape;70;p4"/>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rgbClr val="888888"/>
              </a:buClr>
              <a:buSzPts val="2400"/>
              <a:buNone/>
              <a:defRPr sz="2400">
                <a:solidFill>
                  <a:srgbClr val="888888"/>
                </a:solidFill>
              </a:defRPr>
            </a:lvl1pPr>
            <a:lvl2pPr marL="914400" lvl="1" indent="-228600" algn="l" rtl="0">
              <a:lnSpc>
                <a:spcPct val="90000"/>
              </a:lnSpc>
              <a:spcBef>
                <a:spcPts val="500"/>
              </a:spcBef>
              <a:spcAft>
                <a:spcPts val="0"/>
              </a:spcAft>
              <a:buClr>
                <a:srgbClr val="888888"/>
              </a:buClr>
              <a:buSzPts val="2000"/>
              <a:buNone/>
              <a:defRPr sz="2000">
                <a:solidFill>
                  <a:srgbClr val="888888"/>
                </a:solidFill>
              </a:defRPr>
            </a:lvl2pPr>
            <a:lvl3pPr marL="1371600" lvl="2" indent="-228600" algn="l" rtl="0">
              <a:lnSpc>
                <a:spcPct val="90000"/>
              </a:lnSpc>
              <a:spcBef>
                <a:spcPts val="500"/>
              </a:spcBef>
              <a:spcAft>
                <a:spcPts val="0"/>
              </a:spcAft>
              <a:buClr>
                <a:srgbClr val="888888"/>
              </a:buClr>
              <a:buSzPts val="1800"/>
              <a:buNone/>
              <a:defRPr sz="1800">
                <a:solidFill>
                  <a:srgbClr val="888888"/>
                </a:solidFill>
              </a:defRPr>
            </a:lvl3pPr>
            <a:lvl4pPr marL="1828800" lvl="3" indent="-228600" algn="l" rtl="0">
              <a:lnSpc>
                <a:spcPct val="90000"/>
              </a:lnSpc>
              <a:spcBef>
                <a:spcPts val="500"/>
              </a:spcBef>
              <a:spcAft>
                <a:spcPts val="0"/>
              </a:spcAft>
              <a:buClr>
                <a:srgbClr val="888888"/>
              </a:buClr>
              <a:buSzPts val="1600"/>
              <a:buNone/>
              <a:defRPr sz="1600">
                <a:solidFill>
                  <a:srgbClr val="888888"/>
                </a:solidFill>
              </a:defRPr>
            </a:lvl4pPr>
            <a:lvl5pPr marL="2286000" lvl="4" indent="-228600" algn="l" rtl="0">
              <a:lnSpc>
                <a:spcPct val="90000"/>
              </a:lnSpc>
              <a:spcBef>
                <a:spcPts val="500"/>
              </a:spcBef>
              <a:spcAft>
                <a:spcPts val="0"/>
              </a:spcAft>
              <a:buClr>
                <a:srgbClr val="888888"/>
              </a:buClr>
              <a:buSzPts val="1600"/>
              <a:buNone/>
              <a:defRPr sz="1600">
                <a:solidFill>
                  <a:srgbClr val="888888"/>
                </a:solidFill>
              </a:defRPr>
            </a:lvl5pPr>
            <a:lvl6pPr marL="2743200" lvl="5" indent="-228600" algn="l" rtl="0">
              <a:lnSpc>
                <a:spcPct val="90000"/>
              </a:lnSpc>
              <a:spcBef>
                <a:spcPts val="500"/>
              </a:spcBef>
              <a:spcAft>
                <a:spcPts val="0"/>
              </a:spcAft>
              <a:buClr>
                <a:srgbClr val="888888"/>
              </a:buClr>
              <a:buSzPts val="1600"/>
              <a:buNone/>
              <a:defRPr sz="1600">
                <a:solidFill>
                  <a:srgbClr val="888888"/>
                </a:solidFill>
              </a:defRPr>
            </a:lvl6pPr>
            <a:lvl7pPr marL="3200400" lvl="6" indent="-228600" algn="l" rtl="0">
              <a:lnSpc>
                <a:spcPct val="90000"/>
              </a:lnSpc>
              <a:spcBef>
                <a:spcPts val="500"/>
              </a:spcBef>
              <a:spcAft>
                <a:spcPts val="0"/>
              </a:spcAft>
              <a:buClr>
                <a:srgbClr val="888888"/>
              </a:buClr>
              <a:buSzPts val="1600"/>
              <a:buNone/>
              <a:defRPr sz="1600">
                <a:solidFill>
                  <a:srgbClr val="888888"/>
                </a:solidFill>
              </a:defRPr>
            </a:lvl7pPr>
            <a:lvl8pPr marL="3657600" lvl="7" indent="-228600" algn="l" rtl="0">
              <a:lnSpc>
                <a:spcPct val="90000"/>
              </a:lnSpc>
              <a:spcBef>
                <a:spcPts val="500"/>
              </a:spcBef>
              <a:spcAft>
                <a:spcPts val="0"/>
              </a:spcAft>
              <a:buClr>
                <a:srgbClr val="888888"/>
              </a:buClr>
              <a:buSzPts val="1600"/>
              <a:buNone/>
              <a:defRPr sz="1600">
                <a:solidFill>
                  <a:srgbClr val="888888"/>
                </a:solidFill>
              </a:defRPr>
            </a:lvl8pPr>
            <a:lvl9pPr marL="4114800" lvl="8" indent="-228600" algn="l" rtl="0">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71" name="Google Shape;71;p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2" name="Google Shape;72;p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3" name="Google Shape;73;p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 name="Google Shape;76;p5"/>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77" name="Google Shape;77;p5"/>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78" name="Google Shape;78;p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9" name="Google Shape;79;p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0" name="Google Shape;80;p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6"/>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 name="Google Shape;83;p6"/>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84" name="Google Shape;84;p6"/>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85" name="Google Shape;85;p6"/>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1000"/>
              </a:spcBef>
              <a:spcAft>
                <a:spcPts val="0"/>
              </a:spcAft>
              <a:buClr>
                <a:schemeClr val="dk1"/>
              </a:buClr>
              <a:buSzPts val="2400"/>
              <a:buNone/>
              <a:defRPr sz="2400" b="1"/>
            </a:lvl1pPr>
            <a:lvl2pPr marL="914400" lvl="1" indent="-228600" algn="l" rtl="0">
              <a:lnSpc>
                <a:spcPct val="90000"/>
              </a:lnSpc>
              <a:spcBef>
                <a:spcPts val="500"/>
              </a:spcBef>
              <a:spcAft>
                <a:spcPts val="0"/>
              </a:spcAft>
              <a:buClr>
                <a:schemeClr val="dk1"/>
              </a:buClr>
              <a:buSzPts val="2000"/>
              <a:buNone/>
              <a:defRPr sz="2000" b="1"/>
            </a:lvl2pPr>
            <a:lvl3pPr marL="1371600" lvl="2" indent="-228600" algn="l" rtl="0">
              <a:lnSpc>
                <a:spcPct val="90000"/>
              </a:lnSpc>
              <a:spcBef>
                <a:spcPts val="500"/>
              </a:spcBef>
              <a:spcAft>
                <a:spcPts val="0"/>
              </a:spcAft>
              <a:buClr>
                <a:schemeClr val="dk1"/>
              </a:buClr>
              <a:buSzPts val="1800"/>
              <a:buNone/>
              <a:defRPr sz="1800" b="1"/>
            </a:lvl3pPr>
            <a:lvl4pPr marL="1828800" lvl="3" indent="-228600" algn="l" rtl="0">
              <a:lnSpc>
                <a:spcPct val="90000"/>
              </a:lnSpc>
              <a:spcBef>
                <a:spcPts val="500"/>
              </a:spcBef>
              <a:spcAft>
                <a:spcPts val="0"/>
              </a:spcAft>
              <a:buClr>
                <a:schemeClr val="dk1"/>
              </a:buClr>
              <a:buSzPts val="1600"/>
              <a:buNone/>
              <a:defRPr sz="1600" b="1"/>
            </a:lvl4pPr>
            <a:lvl5pPr marL="2286000" lvl="4" indent="-228600" algn="l" rtl="0">
              <a:lnSpc>
                <a:spcPct val="90000"/>
              </a:lnSpc>
              <a:spcBef>
                <a:spcPts val="500"/>
              </a:spcBef>
              <a:spcAft>
                <a:spcPts val="0"/>
              </a:spcAft>
              <a:buClr>
                <a:schemeClr val="dk1"/>
              </a:buClr>
              <a:buSzPts val="1600"/>
              <a:buNone/>
              <a:defRPr sz="1600" b="1"/>
            </a:lvl5pPr>
            <a:lvl6pPr marL="2743200" lvl="5" indent="-228600" algn="l" rtl="0">
              <a:lnSpc>
                <a:spcPct val="90000"/>
              </a:lnSpc>
              <a:spcBef>
                <a:spcPts val="500"/>
              </a:spcBef>
              <a:spcAft>
                <a:spcPts val="0"/>
              </a:spcAft>
              <a:buClr>
                <a:schemeClr val="dk1"/>
              </a:buClr>
              <a:buSzPts val="1600"/>
              <a:buNone/>
              <a:defRPr sz="1600" b="1"/>
            </a:lvl6pPr>
            <a:lvl7pPr marL="3200400" lvl="6" indent="-228600" algn="l" rtl="0">
              <a:lnSpc>
                <a:spcPct val="90000"/>
              </a:lnSpc>
              <a:spcBef>
                <a:spcPts val="500"/>
              </a:spcBef>
              <a:spcAft>
                <a:spcPts val="0"/>
              </a:spcAft>
              <a:buClr>
                <a:schemeClr val="dk1"/>
              </a:buClr>
              <a:buSzPts val="1600"/>
              <a:buNone/>
              <a:defRPr sz="1600" b="1"/>
            </a:lvl7pPr>
            <a:lvl8pPr marL="3657600" lvl="7" indent="-228600" algn="l" rtl="0">
              <a:lnSpc>
                <a:spcPct val="90000"/>
              </a:lnSpc>
              <a:spcBef>
                <a:spcPts val="500"/>
              </a:spcBef>
              <a:spcAft>
                <a:spcPts val="0"/>
              </a:spcAft>
              <a:buClr>
                <a:schemeClr val="dk1"/>
              </a:buClr>
              <a:buSzPts val="1600"/>
              <a:buNone/>
              <a:defRPr sz="1600" b="1"/>
            </a:lvl8pPr>
            <a:lvl9pPr marL="4114800" lvl="8" indent="-228600" algn="l" rtl="0">
              <a:lnSpc>
                <a:spcPct val="90000"/>
              </a:lnSpc>
              <a:spcBef>
                <a:spcPts val="500"/>
              </a:spcBef>
              <a:spcAft>
                <a:spcPts val="0"/>
              </a:spcAft>
              <a:buClr>
                <a:schemeClr val="dk1"/>
              </a:buClr>
              <a:buSzPts val="1600"/>
              <a:buNone/>
              <a:defRPr sz="1600" b="1"/>
            </a:lvl9pPr>
          </a:lstStyle>
          <a:p>
            <a:endParaRPr/>
          </a:p>
        </p:txBody>
      </p:sp>
      <p:sp>
        <p:nvSpPr>
          <p:cNvPr id="86" name="Google Shape;86;p6"/>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87" name="Google Shape;87;p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8" name="Google Shape;88;p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9" name="Google Shape;89;p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p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3" name="Google Shape;93;p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p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7" name="Google Shape;97;p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8" name="Google Shape;98;p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9"/>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rmAutofit/>
          </a:bodyPr>
          <a:lstStyle>
            <a:lvl1pPr marL="457200" lvl="0" indent="-431800" algn="l" rtl="0">
              <a:lnSpc>
                <a:spcPct val="90000"/>
              </a:lnSpc>
              <a:spcBef>
                <a:spcPts val="1000"/>
              </a:spcBef>
              <a:spcAft>
                <a:spcPts val="0"/>
              </a:spcAft>
              <a:buClr>
                <a:schemeClr val="dk1"/>
              </a:buClr>
              <a:buSzPts val="3200"/>
              <a:buChar char="•"/>
              <a:defRPr sz="3200"/>
            </a:lvl1pPr>
            <a:lvl2pPr marL="914400" lvl="1" indent="-406400" algn="l" rtl="0">
              <a:lnSpc>
                <a:spcPct val="90000"/>
              </a:lnSpc>
              <a:spcBef>
                <a:spcPts val="500"/>
              </a:spcBef>
              <a:spcAft>
                <a:spcPts val="0"/>
              </a:spcAft>
              <a:buClr>
                <a:schemeClr val="dk1"/>
              </a:buClr>
              <a:buSzPts val="2800"/>
              <a:buChar char="•"/>
              <a:defRPr sz="2800"/>
            </a:lvl2pPr>
            <a:lvl3pPr marL="1371600" lvl="2" indent="-381000" algn="l" rtl="0">
              <a:lnSpc>
                <a:spcPct val="90000"/>
              </a:lnSpc>
              <a:spcBef>
                <a:spcPts val="500"/>
              </a:spcBef>
              <a:spcAft>
                <a:spcPts val="0"/>
              </a:spcAft>
              <a:buClr>
                <a:schemeClr val="dk1"/>
              </a:buClr>
              <a:buSzPts val="2400"/>
              <a:buChar char="•"/>
              <a:defRPr sz="2400"/>
            </a:lvl3pPr>
            <a:lvl4pPr marL="1828800" lvl="3" indent="-355600" algn="l" rtl="0">
              <a:lnSpc>
                <a:spcPct val="90000"/>
              </a:lnSpc>
              <a:spcBef>
                <a:spcPts val="500"/>
              </a:spcBef>
              <a:spcAft>
                <a:spcPts val="0"/>
              </a:spcAft>
              <a:buClr>
                <a:schemeClr val="dk1"/>
              </a:buClr>
              <a:buSzPts val="2000"/>
              <a:buChar char="•"/>
              <a:defRPr sz="2000"/>
            </a:lvl4pPr>
            <a:lvl5pPr marL="2286000" lvl="4" indent="-355600" algn="l" rtl="0">
              <a:lnSpc>
                <a:spcPct val="90000"/>
              </a:lnSpc>
              <a:spcBef>
                <a:spcPts val="500"/>
              </a:spcBef>
              <a:spcAft>
                <a:spcPts val="0"/>
              </a:spcAft>
              <a:buClr>
                <a:schemeClr val="dk1"/>
              </a:buClr>
              <a:buSzPts val="2000"/>
              <a:buChar char="•"/>
              <a:defRPr sz="2000"/>
            </a:lvl5pPr>
            <a:lvl6pPr marL="2743200" lvl="5" indent="-355600" algn="l" rtl="0">
              <a:lnSpc>
                <a:spcPct val="90000"/>
              </a:lnSpc>
              <a:spcBef>
                <a:spcPts val="500"/>
              </a:spcBef>
              <a:spcAft>
                <a:spcPts val="0"/>
              </a:spcAft>
              <a:buClr>
                <a:schemeClr val="dk1"/>
              </a:buClr>
              <a:buSzPts val="2000"/>
              <a:buChar char="•"/>
              <a:defRPr sz="2000"/>
            </a:lvl6pPr>
            <a:lvl7pPr marL="3200400" lvl="6" indent="-355600" algn="l" rtl="0">
              <a:lnSpc>
                <a:spcPct val="90000"/>
              </a:lnSpc>
              <a:spcBef>
                <a:spcPts val="500"/>
              </a:spcBef>
              <a:spcAft>
                <a:spcPts val="0"/>
              </a:spcAft>
              <a:buClr>
                <a:schemeClr val="dk1"/>
              </a:buClr>
              <a:buSzPts val="2000"/>
              <a:buChar char="•"/>
              <a:defRPr sz="2000"/>
            </a:lvl7pPr>
            <a:lvl8pPr marL="3657600" lvl="7" indent="-355600" algn="l" rtl="0">
              <a:lnSpc>
                <a:spcPct val="90000"/>
              </a:lnSpc>
              <a:spcBef>
                <a:spcPts val="500"/>
              </a:spcBef>
              <a:spcAft>
                <a:spcPts val="0"/>
              </a:spcAft>
              <a:buClr>
                <a:schemeClr val="dk1"/>
              </a:buClr>
              <a:buSzPts val="2000"/>
              <a:buChar char="•"/>
              <a:defRPr sz="2000"/>
            </a:lvl8pPr>
            <a:lvl9pPr marL="4114800" lvl="8" indent="-355600" algn="l" rtl="0">
              <a:lnSpc>
                <a:spcPct val="90000"/>
              </a:lnSpc>
              <a:spcBef>
                <a:spcPts val="500"/>
              </a:spcBef>
              <a:spcAft>
                <a:spcPts val="0"/>
              </a:spcAft>
              <a:buClr>
                <a:schemeClr val="dk1"/>
              </a:buClr>
              <a:buSzPts val="2000"/>
              <a:buChar char="•"/>
              <a:defRPr sz="2000"/>
            </a:lvl9pPr>
          </a:lstStyle>
          <a:p>
            <a:endParaRPr/>
          </a:p>
        </p:txBody>
      </p:sp>
      <p:sp>
        <p:nvSpPr>
          <p:cNvPr id="102" name="Google Shape;102;p9"/>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03" name="Google Shape;103;p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4" name="Google Shape;104;p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5" name="Google Shape;105;p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10"/>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3200"/>
              <a:buFont typeface="Calibri"/>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8" name="Google Shape;108;p10"/>
          <p:cNvSpPr>
            <a:spLocks noGrp="1"/>
          </p:cNvSpPr>
          <p:nvPr>
            <p:ph type="pic" idx="2"/>
          </p:nvPr>
        </p:nvSpPr>
        <p:spPr>
          <a:xfrm>
            <a:off x="5183188" y="987425"/>
            <a:ext cx="6172200" cy="4873500"/>
          </a:xfrm>
          <a:prstGeom prst="rect">
            <a:avLst/>
          </a:prstGeom>
          <a:noFill/>
          <a:ln>
            <a:noFill/>
          </a:ln>
        </p:spPr>
      </p:sp>
      <p:sp>
        <p:nvSpPr>
          <p:cNvPr id="109" name="Google Shape;109;p10"/>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1600"/>
              <a:buNone/>
              <a:defRPr sz="1600"/>
            </a:lvl1pPr>
            <a:lvl2pPr marL="914400" lvl="1" indent="-228600" algn="l" rtl="0">
              <a:lnSpc>
                <a:spcPct val="90000"/>
              </a:lnSpc>
              <a:spcBef>
                <a:spcPts val="500"/>
              </a:spcBef>
              <a:spcAft>
                <a:spcPts val="0"/>
              </a:spcAft>
              <a:buClr>
                <a:schemeClr val="dk1"/>
              </a:buClr>
              <a:buSzPts val="1400"/>
              <a:buNone/>
              <a:defRPr sz="1400"/>
            </a:lvl2pPr>
            <a:lvl3pPr marL="1371600" lvl="2" indent="-228600" algn="l" rtl="0">
              <a:lnSpc>
                <a:spcPct val="90000"/>
              </a:lnSpc>
              <a:spcBef>
                <a:spcPts val="500"/>
              </a:spcBef>
              <a:spcAft>
                <a:spcPts val="0"/>
              </a:spcAft>
              <a:buClr>
                <a:schemeClr val="dk1"/>
              </a:buClr>
              <a:buSzPts val="1200"/>
              <a:buNone/>
              <a:defRPr sz="1200"/>
            </a:lvl3pPr>
            <a:lvl4pPr marL="1828800" lvl="3" indent="-228600" algn="l" rtl="0">
              <a:lnSpc>
                <a:spcPct val="90000"/>
              </a:lnSpc>
              <a:spcBef>
                <a:spcPts val="500"/>
              </a:spcBef>
              <a:spcAft>
                <a:spcPts val="0"/>
              </a:spcAft>
              <a:buClr>
                <a:schemeClr val="dk1"/>
              </a:buClr>
              <a:buSzPts val="1000"/>
              <a:buNone/>
              <a:defRPr sz="1000"/>
            </a:lvl4pPr>
            <a:lvl5pPr marL="2286000" lvl="4" indent="-228600" algn="l" rtl="0">
              <a:lnSpc>
                <a:spcPct val="90000"/>
              </a:lnSpc>
              <a:spcBef>
                <a:spcPts val="500"/>
              </a:spcBef>
              <a:spcAft>
                <a:spcPts val="0"/>
              </a:spcAft>
              <a:buClr>
                <a:schemeClr val="dk1"/>
              </a:buClr>
              <a:buSzPts val="1000"/>
              <a:buNone/>
              <a:defRPr sz="1000"/>
            </a:lvl5pPr>
            <a:lvl6pPr marL="2743200" lvl="5" indent="-228600" algn="l" rtl="0">
              <a:lnSpc>
                <a:spcPct val="90000"/>
              </a:lnSpc>
              <a:spcBef>
                <a:spcPts val="500"/>
              </a:spcBef>
              <a:spcAft>
                <a:spcPts val="0"/>
              </a:spcAft>
              <a:buClr>
                <a:schemeClr val="dk1"/>
              </a:buClr>
              <a:buSzPts val="1000"/>
              <a:buNone/>
              <a:defRPr sz="1000"/>
            </a:lvl6pPr>
            <a:lvl7pPr marL="3200400" lvl="6" indent="-228600" algn="l" rtl="0">
              <a:lnSpc>
                <a:spcPct val="90000"/>
              </a:lnSpc>
              <a:spcBef>
                <a:spcPts val="500"/>
              </a:spcBef>
              <a:spcAft>
                <a:spcPts val="0"/>
              </a:spcAft>
              <a:buClr>
                <a:schemeClr val="dk1"/>
              </a:buClr>
              <a:buSzPts val="1000"/>
              <a:buNone/>
              <a:defRPr sz="1000"/>
            </a:lvl7pPr>
            <a:lvl8pPr marL="3657600" lvl="7" indent="-228600" algn="l" rtl="0">
              <a:lnSpc>
                <a:spcPct val="90000"/>
              </a:lnSpc>
              <a:spcBef>
                <a:spcPts val="500"/>
              </a:spcBef>
              <a:spcAft>
                <a:spcPts val="0"/>
              </a:spcAft>
              <a:buClr>
                <a:schemeClr val="dk1"/>
              </a:buClr>
              <a:buSzPts val="1000"/>
              <a:buNone/>
              <a:defRPr sz="1000"/>
            </a:lvl8pPr>
            <a:lvl9pPr marL="4114800" lvl="8" indent="-228600" algn="l" rtl="0">
              <a:lnSpc>
                <a:spcPct val="90000"/>
              </a:lnSpc>
              <a:spcBef>
                <a:spcPts val="500"/>
              </a:spcBef>
              <a:spcAft>
                <a:spcPts val="0"/>
              </a:spcAft>
              <a:buClr>
                <a:schemeClr val="dk1"/>
              </a:buClr>
              <a:buSzPts val="1000"/>
              <a:buNone/>
              <a:defRPr sz="1000"/>
            </a:lvl9pPr>
          </a:lstStyle>
          <a:p>
            <a:endParaRPr/>
          </a:p>
        </p:txBody>
      </p:sp>
      <p:sp>
        <p:nvSpPr>
          <p:cNvPr id="110" name="Google Shape;110;p10"/>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1" name="Google Shape;111;p1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2" name="Google Shape;112;p1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52" name="Google Shape;52;p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hyperlink" Target="mailto:prakash.aithal@manipal.edu" TargetMode="External" /></Relationships>
</file>

<file path=ppt/slides/_rels/slide2.xml.rels><?xml version="1.0" encoding="UTF-8" standalone="yes"?>
<Relationships xmlns="http://schemas.openxmlformats.org/package/2006/relationships"><Relationship Id="rId8" Type="http://schemas.openxmlformats.org/officeDocument/2006/relationships/image" Target="../media/image3.png" /><Relationship Id="rId13" Type="http://schemas.openxmlformats.org/officeDocument/2006/relationships/image" Target="../media/image6.png" /><Relationship Id="rId18" Type="http://schemas.openxmlformats.org/officeDocument/2006/relationships/image" Target="../media/image11.png" /><Relationship Id="rId3" Type="http://schemas.openxmlformats.org/officeDocument/2006/relationships/image" Target="../media/image2.png" /><Relationship Id="rId21" Type="http://schemas.openxmlformats.org/officeDocument/2006/relationships/image" Target="../media/image14.png" /><Relationship Id="rId7" Type="http://schemas.openxmlformats.org/officeDocument/2006/relationships/hyperlink" Target="mailto:shreyasi.das@samsung.com" TargetMode="External" /><Relationship Id="rId12" Type="http://schemas.openxmlformats.org/officeDocument/2006/relationships/image" Target="../media/image5.png" /><Relationship Id="rId17" Type="http://schemas.openxmlformats.org/officeDocument/2006/relationships/image" Target="../media/image10.png" /><Relationship Id="rId2" Type="http://schemas.openxmlformats.org/officeDocument/2006/relationships/notesSlide" Target="../notesSlides/notesSlide2.xml" /><Relationship Id="rId16" Type="http://schemas.openxmlformats.org/officeDocument/2006/relationships/image" Target="../media/image9.png" /><Relationship Id="rId20" Type="http://schemas.openxmlformats.org/officeDocument/2006/relationships/image" Target="../media/image13.png" /><Relationship Id="rId1" Type="http://schemas.openxmlformats.org/officeDocument/2006/relationships/slideLayout" Target="../slideLayouts/slideLayout2.xml" /><Relationship Id="rId6" Type="http://schemas.openxmlformats.org/officeDocument/2006/relationships/hyperlink" Target="https://www.cvat.ai/" TargetMode="External" /><Relationship Id="rId11" Type="http://schemas.openxmlformats.org/officeDocument/2006/relationships/hyperlink" Target="mailto:Jyoti.johri@samsung.com" TargetMode="External" /><Relationship Id="rId5" Type="http://schemas.openxmlformats.org/officeDocument/2006/relationships/hyperlink" Target="https://github.com/gap-lab-cuhk-sz/mvimgnet" TargetMode="External" /><Relationship Id="rId15" Type="http://schemas.openxmlformats.org/officeDocument/2006/relationships/image" Target="../media/image8.png" /><Relationship Id="rId10" Type="http://schemas.openxmlformats.org/officeDocument/2006/relationships/hyperlink" Target="mailto:shouvik.das@samsung.com" TargetMode="External" /><Relationship Id="rId19" Type="http://schemas.openxmlformats.org/officeDocument/2006/relationships/image" Target="../media/image12.png" /><Relationship Id="rId4" Type="http://schemas.openxmlformats.org/officeDocument/2006/relationships/hyperlink" Target="https://github.com/labelmeai/labelme" TargetMode="External" /><Relationship Id="rId9" Type="http://schemas.openxmlformats.org/officeDocument/2006/relationships/image" Target="../media/image4.png" /><Relationship Id="rId14" Type="http://schemas.openxmlformats.org/officeDocument/2006/relationships/image" Target="../media/image7.png" /><Relationship Id="rId22" Type="http://schemas.openxmlformats.org/officeDocument/2006/relationships/image" Target="../media/image15.png"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1.xml" /><Relationship Id="rId5" Type="http://schemas.openxmlformats.org/officeDocument/2006/relationships/image" Target="../media/image16.png" /><Relationship Id="rId4" Type="http://schemas.openxmlformats.org/officeDocument/2006/relationships/hyperlink" Target="https://github.com/codegallivant/autosegmenter-webapp" TargetMode="External"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1.xml" /><Relationship Id="rId5" Type="http://schemas.openxmlformats.org/officeDocument/2006/relationships/hyperlink" Target="https://arxiv.org/pdf/2307.15958" TargetMode="External" /><Relationship Id="rId4" Type="http://schemas.openxmlformats.org/officeDocument/2006/relationships/hyperlink" Target="https://max810.github.io/xmem2-project-page/" TargetMode="Externa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17.jpeg"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3"/>
          <p:cNvSpPr/>
          <p:nvPr/>
        </p:nvSpPr>
        <p:spPr>
          <a:xfrm>
            <a:off x="275616" y="3254596"/>
            <a:ext cx="11592000" cy="2771299"/>
          </a:xfrm>
          <a:prstGeom prst="rect">
            <a:avLst/>
          </a:prstGeom>
          <a:solidFill>
            <a:srgbClr val="F2F2F2"/>
          </a:solidFill>
          <a:ln>
            <a:noFill/>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0" name="Google Shape;130;p13"/>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1" name="Google Shape;131;p13"/>
          <p:cNvSpPr txBox="1"/>
          <p:nvPr/>
        </p:nvSpPr>
        <p:spPr>
          <a:xfrm>
            <a:off x="381898" y="53922"/>
            <a:ext cx="9402300" cy="5847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i="0" u="none" strike="noStrike" cap="none">
                <a:solidFill>
                  <a:schemeClr val="dk1"/>
                </a:solidFill>
                <a:latin typeface="Arial"/>
                <a:ea typeface="Arial"/>
                <a:cs typeface="Arial"/>
                <a:sym typeface="Arial"/>
              </a:rPr>
              <a:t>[Samsung PRISM] Preliminary Discussion</a:t>
            </a:r>
            <a:endParaRPr sz="3200" b="1">
              <a:solidFill>
                <a:schemeClr val="dk1"/>
              </a:solidFill>
              <a:latin typeface="Arial"/>
              <a:ea typeface="Arial"/>
              <a:cs typeface="Arial"/>
              <a:sym typeface="Arial"/>
            </a:endParaRPr>
          </a:p>
        </p:txBody>
      </p:sp>
      <p:sp>
        <p:nvSpPr>
          <p:cNvPr id="132" name="Google Shape;132;p13"/>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3" name="Google Shape;133;p13"/>
          <p:cNvSpPr/>
          <p:nvPr/>
        </p:nvSpPr>
        <p:spPr>
          <a:xfrm>
            <a:off x="361938" y="3343028"/>
            <a:ext cx="936510" cy="400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2000" b="1">
                <a:solidFill>
                  <a:schemeClr val="dk1"/>
                </a:solidFill>
                <a:latin typeface="Arial"/>
                <a:ea typeface="Arial"/>
                <a:cs typeface="Arial"/>
                <a:sym typeface="Arial"/>
              </a:rPr>
              <a:t>Team</a:t>
            </a:r>
            <a:endParaRPr sz="2000" b="1">
              <a:solidFill>
                <a:schemeClr val="dk1"/>
              </a:solidFill>
              <a:latin typeface="Arial"/>
              <a:ea typeface="Arial"/>
              <a:cs typeface="Arial"/>
              <a:sym typeface="Arial"/>
            </a:endParaRPr>
          </a:p>
        </p:txBody>
      </p:sp>
      <p:sp>
        <p:nvSpPr>
          <p:cNvPr id="135" name="Google Shape;135;p13"/>
          <p:cNvSpPr txBox="1"/>
          <p:nvPr/>
        </p:nvSpPr>
        <p:spPr>
          <a:xfrm>
            <a:off x="10159433" y="6437194"/>
            <a:ext cx="2032500" cy="4002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2000">
                <a:solidFill>
                  <a:schemeClr val="dk1"/>
                </a:solidFill>
                <a:latin typeface="Arial"/>
                <a:ea typeface="Arial"/>
                <a:cs typeface="Arial"/>
                <a:sym typeface="Arial"/>
              </a:rPr>
              <a:t>Date: </a:t>
            </a:r>
            <a:r>
              <a:rPr lang="en-IN" sz="2000">
                <a:solidFill>
                  <a:schemeClr val="dk1"/>
                </a:solidFill>
              </a:rPr>
              <a:t>24/01/25</a:t>
            </a:r>
            <a:endParaRPr sz="2000">
              <a:solidFill>
                <a:srgbClr val="7F7F7F"/>
              </a:solidFill>
              <a:latin typeface="Arial"/>
              <a:ea typeface="Arial"/>
              <a:cs typeface="Arial"/>
              <a:sym typeface="Arial"/>
            </a:endParaRPr>
          </a:p>
        </p:txBody>
      </p:sp>
      <p:pic>
        <p:nvPicPr>
          <p:cNvPr id="136" name="Google Shape;136;p13"/>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137" name="Google Shape;137;p13"/>
          <p:cNvSpPr txBox="1"/>
          <p:nvPr/>
        </p:nvSpPr>
        <p:spPr>
          <a:xfrm>
            <a:off x="1394850" y="1121268"/>
            <a:ext cx="9402300" cy="1938952"/>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000" b="1" i="1" u="none" strike="noStrike">
                <a:solidFill>
                  <a:srgbClr val="000000"/>
                </a:solidFill>
                <a:effectLst/>
                <a:latin typeface="SamsungOne 700"/>
              </a:rPr>
              <a:t>Multi-View Segmentation </a:t>
            </a:r>
            <a:r>
              <a:rPr lang="en-US" sz="4000" b="0" i="0">
                <a:solidFill>
                  <a:srgbClr val="000000"/>
                </a:solidFill>
                <a:effectLst/>
                <a:latin typeface="SamsungOne 700"/>
              </a:rPr>
              <a:t>​</a:t>
            </a:r>
            <a:br>
              <a:rPr lang="en-US" sz="4000" b="0" i="0">
                <a:solidFill>
                  <a:srgbClr val="000000"/>
                </a:solidFill>
                <a:effectLst/>
                <a:latin typeface="SamsungOne 700"/>
              </a:rPr>
            </a:br>
            <a:r>
              <a:rPr lang="en-US" sz="4000" b="1" i="1" u="none" strike="noStrike">
                <a:solidFill>
                  <a:srgbClr val="000000"/>
                </a:solidFill>
                <a:effectLst/>
                <a:latin typeface="SamsungOne 700"/>
              </a:rPr>
              <a:t>&amp;</a:t>
            </a:r>
            <a:r>
              <a:rPr lang="en-US" sz="4000" b="0" i="0">
                <a:solidFill>
                  <a:srgbClr val="000000"/>
                </a:solidFill>
                <a:effectLst/>
                <a:latin typeface="SamsungOne 700"/>
              </a:rPr>
              <a:t>​</a:t>
            </a:r>
            <a:br>
              <a:rPr lang="en-US" sz="4000" b="0" i="0">
                <a:solidFill>
                  <a:srgbClr val="000000"/>
                </a:solidFill>
                <a:effectLst/>
                <a:latin typeface="SamsungOne 700"/>
              </a:rPr>
            </a:br>
            <a:r>
              <a:rPr lang="en-US" sz="4000" b="1" i="1" u="none" strike="noStrike">
                <a:solidFill>
                  <a:srgbClr val="000000"/>
                </a:solidFill>
                <a:effectLst/>
                <a:latin typeface="SamsungOne 700"/>
              </a:rPr>
              <a:t>Assisted Correction of Images</a:t>
            </a:r>
            <a:r>
              <a:rPr lang="en-US" sz="4000" b="0" i="0">
                <a:solidFill>
                  <a:srgbClr val="000000"/>
                </a:solidFill>
                <a:effectLst/>
                <a:latin typeface="SamsungOne 700"/>
              </a:rPr>
              <a:t>​</a:t>
            </a:r>
            <a:endParaRPr sz="4000" b="1" i="1">
              <a:solidFill>
                <a:schemeClr val="dk1"/>
              </a:solidFill>
              <a:latin typeface="Arial"/>
              <a:ea typeface="Arial"/>
              <a:cs typeface="Arial"/>
              <a:sym typeface="Arial"/>
            </a:endParaRPr>
          </a:p>
        </p:txBody>
      </p:sp>
      <p:sp>
        <p:nvSpPr>
          <p:cNvPr id="2" name="Rectangle 1">
            <a:extLst>
              <a:ext uri="{FF2B5EF4-FFF2-40B4-BE49-F238E27FC236}">
                <a16:creationId xmlns:a16="http://schemas.microsoft.com/office/drawing/2014/main" id="{BE3FE637-1027-2A4B-B169-3825B6E67451}"/>
              </a:ext>
            </a:extLst>
          </p:cNvPr>
          <p:cNvSpPr/>
          <p:nvPr/>
        </p:nvSpPr>
        <p:spPr>
          <a:xfrm>
            <a:off x="448645" y="3743228"/>
            <a:ext cx="10892374" cy="2062103"/>
          </a:xfrm>
          <a:prstGeom prst="rect">
            <a:avLst/>
          </a:prstGeom>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buAutoNum type="arabicPeriod"/>
            </a:pPr>
            <a:r>
              <a:rPr lang="en-IN">
                <a:solidFill>
                  <a:srgbClr val="0E4094"/>
                </a:solidFill>
                <a:latin typeface="SamsungOne 600C"/>
                <a:ea typeface="SamsungOne 600C" panose="020B0706030303020204" pitchFamily="34" charset="0"/>
              </a:rPr>
              <a:t>College Professor(s):  </a:t>
            </a:r>
            <a:r>
              <a:rPr lang="en-IN" err="1">
                <a:solidFill>
                  <a:srgbClr val="0E4094"/>
                </a:solidFill>
                <a:latin typeface="SamsungOne 600C"/>
                <a:ea typeface="SamsungOne 600C" panose="020B0706030303020204" pitchFamily="34" charset="0"/>
              </a:rPr>
              <a:t>Dr.</a:t>
            </a:r>
            <a:r>
              <a:rPr lang="en-IN">
                <a:solidFill>
                  <a:srgbClr val="0E4094"/>
                </a:solidFill>
                <a:latin typeface="SamsungOne 600C"/>
                <a:ea typeface="SamsungOne 600C" panose="020B0706030303020204" pitchFamily="34" charset="0"/>
              </a:rPr>
              <a:t> Prakash K. </a:t>
            </a:r>
            <a:r>
              <a:rPr lang="en-IN" err="1">
                <a:solidFill>
                  <a:srgbClr val="0E4094"/>
                </a:solidFill>
                <a:latin typeface="SamsungOne 600C"/>
                <a:ea typeface="SamsungOne 600C" panose="020B0706030303020204" pitchFamily="34" charset="0"/>
              </a:rPr>
              <a:t>Aithal</a:t>
            </a:r>
            <a:r>
              <a:rPr lang="en-IN">
                <a:solidFill>
                  <a:srgbClr val="0E4094"/>
                </a:solidFill>
                <a:latin typeface="SamsungOne 600C"/>
                <a:ea typeface="SamsungOne 600C" panose="020B0706030303020204" pitchFamily="34" charset="0"/>
              </a:rPr>
              <a:t> / </a:t>
            </a:r>
            <a:r>
              <a:rPr lang="en-IN">
                <a:solidFill>
                  <a:srgbClr val="0E4094"/>
                </a:solidFill>
                <a:latin typeface="SamsungOne 600C"/>
                <a:ea typeface="SamsungOne 600C" panose="020B0706030303020204" pitchFamily="34" charset="0"/>
                <a:hlinkClick r:id="rId4"/>
              </a:rPr>
              <a:t>prakash.aithal@manipal.edu</a:t>
            </a:r>
            <a:endParaRPr lang="en-IN" i="1">
              <a:solidFill>
                <a:srgbClr val="0E4094"/>
              </a:solidFill>
              <a:latin typeface="SamsungOne 600C"/>
              <a:ea typeface="SamsungOne 600C" panose="020B0706030303020204" pitchFamily="34" charset="0"/>
            </a:endParaRPr>
          </a:p>
          <a:p>
            <a:pPr lvl="5"/>
            <a:r>
              <a:rPr lang="en-IN" err="1">
                <a:solidFill>
                  <a:srgbClr val="0E4094"/>
                </a:solidFill>
                <a:latin typeface="SamsungOne 600C"/>
                <a:ea typeface="SamsungOne 600C" panose="020B0706030303020204" pitchFamily="34" charset="0"/>
              </a:rPr>
              <a:t>Dr.</a:t>
            </a:r>
            <a:r>
              <a:rPr lang="en-IN">
                <a:solidFill>
                  <a:srgbClr val="0E4094"/>
                </a:solidFill>
                <a:latin typeface="SamsungOne 600C"/>
                <a:ea typeface="SamsungOne 600C" panose="020B0706030303020204" pitchFamily="34" charset="0"/>
              </a:rPr>
              <a:t> </a:t>
            </a:r>
            <a:r>
              <a:rPr lang="en-IN" err="1">
                <a:solidFill>
                  <a:srgbClr val="0E4094"/>
                </a:solidFill>
                <a:latin typeface="SamsungOne 600C"/>
                <a:ea typeface="SamsungOne 600C" panose="020B0706030303020204" pitchFamily="34" charset="0"/>
              </a:rPr>
              <a:t>Muralikrishna</a:t>
            </a:r>
            <a:r>
              <a:rPr lang="en-IN">
                <a:solidFill>
                  <a:srgbClr val="0E4094"/>
                </a:solidFill>
                <a:latin typeface="SamsungOne 600C"/>
                <a:ea typeface="SamsungOne 600C" panose="020B0706030303020204" pitchFamily="34" charset="0"/>
              </a:rPr>
              <a:t> S. N. / murali.sn@manipal.edu</a:t>
            </a:r>
          </a:p>
          <a:p>
            <a:pPr marL="228600" indent="-228600">
              <a:buAutoNum type="arabicPeriod"/>
            </a:pPr>
            <a:r>
              <a:rPr lang="en-IN">
                <a:solidFill>
                  <a:srgbClr val="0E4094"/>
                </a:solidFill>
                <a:latin typeface="SamsungOne 600C"/>
                <a:ea typeface="SamsungOne 600C" panose="020B0706030303020204" pitchFamily="34" charset="0"/>
              </a:rPr>
              <a:t>Students:</a:t>
            </a:r>
          </a:p>
          <a:p>
            <a:pPr marL="685800" lvl="1" indent="-228600">
              <a:buAutoNum type="arabicPeriod"/>
            </a:pPr>
            <a:r>
              <a:rPr lang="en-IN" sz="1400">
                <a:solidFill>
                  <a:srgbClr val="0E4094"/>
                </a:solidFill>
                <a:latin typeface="SamsungOne 600C"/>
                <a:ea typeface="SamsungOne 600C" panose="020B0706030303020204" pitchFamily="34" charset="0"/>
              </a:rPr>
              <a:t>A S </a:t>
            </a:r>
            <a:r>
              <a:rPr lang="en-IN" sz="1400" err="1">
                <a:solidFill>
                  <a:srgbClr val="0E4094"/>
                </a:solidFill>
                <a:latin typeface="SamsungOne 600C"/>
                <a:ea typeface="SamsungOne 600C" panose="020B0706030303020204" pitchFamily="34" charset="0"/>
              </a:rPr>
              <a:t>Aravinthakshan</a:t>
            </a:r>
            <a:r>
              <a:rPr lang="en-IN" sz="1400">
                <a:solidFill>
                  <a:srgbClr val="0E4094"/>
                </a:solidFill>
                <a:latin typeface="SamsungOne 600C"/>
                <a:ea typeface="SamsungOne 600C" panose="020B0706030303020204" pitchFamily="34" charset="0"/>
              </a:rPr>
              <a:t>/ aravinthakshanmain@gmail.com</a:t>
            </a:r>
          </a:p>
          <a:p>
            <a:pPr marL="685800" lvl="1" indent="-228600">
              <a:buAutoNum type="arabicPeriod"/>
            </a:pPr>
            <a:r>
              <a:rPr lang="en-IN" sz="1400">
                <a:solidFill>
                  <a:srgbClr val="0E4094"/>
                </a:solidFill>
                <a:latin typeface="SamsungOne 600C"/>
                <a:ea typeface="SamsungOne 600C" panose="020B0706030303020204" pitchFamily="34" charset="0"/>
              </a:rPr>
              <a:t>Janak Shah/ janak.sh41@gmail.com</a:t>
            </a:r>
          </a:p>
          <a:p>
            <a:pPr marL="685800" lvl="1" indent="-228600">
              <a:buAutoNum type="arabicPeriod"/>
            </a:pPr>
            <a:r>
              <a:rPr lang="en-IN" sz="1400">
                <a:solidFill>
                  <a:srgbClr val="0E4094"/>
                </a:solidFill>
                <a:latin typeface="SamsungOne 600C"/>
                <a:ea typeface="SamsungOne 600C" panose="020B0706030303020204" pitchFamily="34" charset="0"/>
              </a:rPr>
              <a:t>Kavya Bansal/ kavyabansal20904@gmail.com</a:t>
            </a:r>
          </a:p>
          <a:p>
            <a:pPr marL="685800" lvl="1" indent="-228600">
              <a:buAutoNum type="arabicPeriod"/>
            </a:pPr>
            <a:r>
              <a:rPr lang="en-IN" sz="1400">
                <a:solidFill>
                  <a:srgbClr val="0E4094"/>
                </a:solidFill>
                <a:latin typeface="SamsungOne 600C"/>
                <a:ea typeface="SamsungOne 600C" panose="020B0706030303020204" pitchFamily="34" charset="0"/>
              </a:rPr>
              <a:t>Prasanna/ prasannabhat345@gmail.com</a:t>
            </a:r>
          </a:p>
          <a:p>
            <a:pPr marL="228600" indent="-228600">
              <a:buAutoNum type="arabicPeriod"/>
            </a:pPr>
            <a:r>
              <a:rPr lang="en-IN">
                <a:solidFill>
                  <a:srgbClr val="0E4094"/>
                </a:solidFill>
                <a:latin typeface="SamsungOne 600C"/>
                <a:ea typeface="SamsungOne 600C" panose="020B0706030303020204" pitchFamily="34" charset="0"/>
              </a:rPr>
              <a:t>Department: CSE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2" name="Picture 1">
            <a:extLst>
              <a:ext uri="{FF2B5EF4-FFF2-40B4-BE49-F238E27FC236}">
                <a16:creationId xmlns:a16="http://schemas.microsoft.com/office/drawing/2014/main" id="{F4A1ADC7-D623-9744-584A-4332F4F8F0C6}"/>
              </a:ext>
            </a:extLst>
          </p:cNvPr>
          <p:cNvPicPr>
            <a:picLocks noChangeAspect="1"/>
          </p:cNvPicPr>
          <p:nvPr/>
        </p:nvPicPr>
        <p:blipFill rotWithShape="1">
          <a:blip r:embed="rId3"/>
          <a:srcRect l="10544" t="17393" r="10563" b="17783"/>
          <a:stretch/>
        </p:blipFill>
        <p:spPr>
          <a:xfrm>
            <a:off x="10766281" y="83386"/>
            <a:ext cx="1319918" cy="292113"/>
          </a:xfrm>
          <a:prstGeom prst="rect">
            <a:avLst/>
          </a:prstGeom>
        </p:spPr>
      </p:pic>
      <p:sp>
        <p:nvSpPr>
          <p:cNvPr id="3" name="TextBox 2">
            <a:extLst>
              <a:ext uri="{FF2B5EF4-FFF2-40B4-BE49-F238E27FC236}">
                <a16:creationId xmlns:a16="http://schemas.microsoft.com/office/drawing/2014/main" id="{151B9ACA-7658-43FC-D447-890CECA0207D}"/>
              </a:ext>
            </a:extLst>
          </p:cNvPr>
          <p:cNvSpPr txBox="1"/>
          <p:nvPr/>
        </p:nvSpPr>
        <p:spPr>
          <a:xfrm>
            <a:off x="5004732" y="588182"/>
            <a:ext cx="1069081" cy="27699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70AD47"/>
                </a:solidFill>
                <a:effectLst/>
                <a:uLnTx/>
                <a:uFillTx/>
                <a:latin typeface="SamsungOne 400" panose="020B0503030303020204" pitchFamily="34" charset="0"/>
                <a:ea typeface="SamsungOne 400" panose="020B0503030303020204" pitchFamily="34" charset="0"/>
              </a:rPr>
              <a:t>Expectations</a:t>
            </a:r>
          </a:p>
        </p:txBody>
      </p:sp>
      <p:sp>
        <p:nvSpPr>
          <p:cNvPr id="4" name="Rectangle 3">
            <a:extLst>
              <a:ext uri="{FF2B5EF4-FFF2-40B4-BE49-F238E27FC236}">
                <a16:creationId xmlns:a16="http://schemas.microsoft.com/office/drawing/2014/main" id="{581BCB93-68D0-B623-ABE3-302149458516}"/>
              </a:ext>
            </a:extLst>
          </p:cNvPr>
          <p:cNvSpPr/>
          <p:nvPr/>
        </p:nvSpPr>
        <p:spPr>
          <a:xfrm>
            <a:off x="142288" y="680903"/>
            <a:ext cx="4772682" cy="6090073"/>
          </a:xfrm>
          <a:prstGeom prst="rect">
            <a:avLst/>
          </a:prstGeom>
          <a:solidFill>
            <a:schemeClr val="bg1">
              <a:lumMod val="9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F56F8D5D-44BC-5126-7781-FB1F7AD72C0B}"/>
              </a:ext>
            </a:extLst>
          </p:cNvPr>
          <p:cNvSpPr/>
          <p:nvPr/>
        </p:nvSpPr>
        <p:spPr>
          <a:xfrm>
            <a:off x="1" y="105045"/>
            <a:ext cx="169332" cy="482531"/>
          </a:xfrm>
          <a:prstGeom prst="rect">
            <a:avLst/>
          </a:prstGeom>
          <a:solidFill>
            <a:srgbClr val="0E40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6B05151-B60C-DB65-5629-3A64CC4BED09}"/>
              </a:ext>
            </a:extLst>
          </p:cNvPr>
          <p:cNvSpPr txBox="1"/>
          <p:nvPr/>
        </p:nvSpPr>
        <p:spPr>
          <a:xfrm>
            <a:off x="263025" y="146255"/>
            <a:ext cx="10964283" cy="400110"/>
          </a:xfrm>
          <a:prstGeom prst="rect">
            <a:avLst/>
          </a:prstGeom>
          <a:noFill/>
        </p:spPr>
        <p:txBody>
          <a:bodyPr wrap="square" rtlCol="0" anchor="ctr">
            <a:spAutoFit/>
          </a:bodyPr>
          <a:lstStyle/>
          <a:p>
            <a:pPr lvl="0">
              <a:defRPr/>
            </a:pPr>
            <a:r>
              <a:rPr kumimoji="0" lang="en-IN" sz="2000" b="0" i="0" u="none" strike="noStrike" kern="1200" cap="none" spc="0" normalizeH="0" baseline="0" noProof="0">
                <a:ln>
                  <a:noFill/>
                </a:ln>
                <a:solidFill>
                  <a:prstClr val="black"/>
                </a:solidFill>
                <a:effectLst/>
                <a:uLnTx/>
                <a:uFillTx/>
                <a:latin typeface="SamsungOne 800" panose="020B0903030303020204" pitchFamily="34" charset="0"/>
                <a:ea typeface="SamsungOne 800" panose="020B0903030303020204" pitchFamily="34" charset="0"/>
                <a:cs typeface="+mn-cs"/>
              </a:rPr>
              <a:t>Work-let Area – </a:t>
            </a:r>
            <a:r>
              <a:rPr lang="en-IN" sz="2000">
                <a:solidFill>
                  <a:prstClr val="black"/>
                </a:solidFill>
                <a:latin typeface="SamsungOne 800" panose="020B0903030303020204" pitchFamily="34" charset="0"/>
                <a:ea typeface="SamsungOne 800" panose="020B0903030303020204" pitchFamily="34" charset="0"/>
              </a:rPr>
              <a:t>Computer </a:t>
            </a:r>
            <a:r>
              <a:rPr lang="en-IN" sz="2000" err="1">
                <a:solidFill>
                  <a:prstClr val="black"/>
                </a:solidFill>
                <a:latin typeface="SamsungOne 800" panose="020B0903030303020204" pitchFamily="34" charset="0"/>
                <a:ea typeface="SamsungOne 800" panose="020B0903030303020204" pitchFamily="34" charset="0"/>
              </a:rPr>
              <a:t>Graphics</a:t>
            </a:r>
            <a:r>
              <a:rPr lang="en-IN" sz="2000" err="1">
                <a:solidFill>
                  <a:srgbClr val="0E4094"/>
                </a:solidFill>
                <a:latin typeface="SamsungOne 800" panose="020B0903030303020204" pitchFamily="34" charset="0"/>
                <a:ea typeface="SamsungOne 800" panose="020B0903030303020204" pitchFamily="34" charset="0"/>
              </a:rPr>
              <a:t>|A</a:t>
            </a:r>
            <a:r>
              <a:rPr lang="en-IN" sz="2000">
                <a:solidFill>
                  <a:srgbClr val="0E4094"/>
                </a:solidFill>
                <a:latin typeface="SamsungOne 800" panose="020B0903030303020204" pitchFamily="34" charset="0"/>
                <a:ea typeface="SamsungOne 800" panose="020B0903030303020204" pitchFamily="34" charset="0"/>
              </a:rPr>
              <a:t> software tool to generate Multi-view Image Segmentation &amp; Correction</a:t>
            </a:r>
            <a:endParaRPr kumimoji="0" lang="en-US" sz="2000" b="0" i="0" u="none" strike="noStrike" kern="1200" cap="none" spc="0" normalizeH="0" baseline="0" noProof="0">
              <a:ln>
                <a:noFill/>
              </a:ln>
              <a:solidFill>
                <a:srgbClr val="0E4094"/>
              </a:solidFill>
              <a:effectLst/>
              <a:uLnTx/>
              <a:uFillTx/>
              <a:latin typeface="SamsungOne 800" panose="020B0903030303020204" pitchFamily="34" charset="0"/>
              <a:ea typeface="SamsungOne 800" panose="020B0903030303020204" pitchFamily="34" charset="0"/>
              <a:cs typeface="+mn-cs"/>
            </a:endParaRPr>
          </a:p>
        </p:txBody>
      </p:sp>
      <p:sp>
        <p:nvSpPr>
          <p:cNvPr id="7" name="Rectangle 6">
            <a:extLst>
              <a:ext uri="{FF2B5EF4-FFF2-40B4-BE49-F238E27FC236}">
                <a16:creationId xmlns:a16="http://schemas.microsoft.com/office/drawing/2014/main" id="{606222C0-FC1B-88C9-1489-2DDAC0E9C57B}"/>
              </a:ext>
            </a:extLst>
          </p:cNvPr>
          <p:cNvSpPr/>
          <p:nvPr/>
        </p:nvSpPr>
        <p:spPr>
          <a:xfrm>
            <a:off x="237966" y="105045"/>
            <a:ext cx="75300" cy="48253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9E769D30-008C-95EC-187E-745478FD6589}"/>
              </a:ext>
            </a:extLst>
          </p:cNvPr>
          <p:cNvGrpSpPr/>
          <p:nvPr/>
        </p:nvGrpSpPr>
        <p:grpSpPr>
          <a:xfrm>
            <a:off x="5806582" y="5055434"/>
            <a:ext cx="5811987" cy="184665"/>
            <a:chOff x="5926666" y="5681136"/>
            <a:chExt cx="5039195" cy="143934"/>
          </a:xfrm>
        </p:grpSpPr>
        <p:cxnSp>
          <p:nvCxnSpPr>
            <p:cNvPr id="9" name="Straight Connector 8">
              <a:extLst>
                <a:ext uri="{FF2B5EF4-FFF2-40B4-BE49-F238E27FC236}">
                  <a16:creationId xmlns:a16="http://schemas.microsoft.com/office/drawing/2014/main" id="{E1BD2D26-9183-0B17-7C23-D03D95C85894}"/>
                </a:ext>
              </a:extLst>
            </p:cNvPr>
            <p:cNvCxnSpPr>
              <a:stCxn id="13" idx="6"/>
            </p:cNvCxnSpPr>
            <p:nvPr/>
          </p:nvCxnSpPr>
          <p:spPr>
            <a:xfrm flipH="1">
              <a:off x="6002866" y="5753103"/>
              <a:ext cx="4962995"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85F92EE9-4225-CD0D-E54B-B564ABC3FE07}"/>
                </a:ext>
              </a:extLst>
            </p:cNvPr>
            <p:cNvSpPr/>
            <p:nvPr/>
          </p:nvSpPr>
          <p:spPr>
            <a:xfrm>
              <a:off x="5926666" y="5681136"/>
              <a:ext cx="144000" cy="143934"/>
            </a:xfrm>
            <a:prstGeom prst="ellipse">
              <a:avLst/>
            </a:prstGeom>
            <a:solidFill>
              <a:srgbClr val="92D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80E65BDF-0DD0-1E89-45C6-3FB5DA05413E}"/>
                </a:ext>
              </a:extLst>
            </p:cNvPr>
            <p:cNvSpPr/>
            <p:nvPr/>
          </p:nvSpPr>
          <p:spPr>
            <a:xfrm>
              <a:off x="8095199" y="5681136"/>
              <a:ext cx="144000" cy="143934"/>
            </a:xfrm>
            <a:prstGeom prst="ellipse">
              <a:avLst/>
            </a:prstGeom>
            <a:solidFill>
              <a:srgbClr val="92D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C58CC002-8DE8-6E63-9D04-6D7722073CBC}"/>
                </a:ext>
              </a:extLst>
            </p:cNvPr>
            <p:cNvSpPr/>
            <p:nvPr/>
          </p:nvSpPr>
          <p:spPr>
            <a:xfrm>
              <a:off x="9644345" y="5681136"/>
              <a:ext cx="144000" cy="143934"/>
            </a:xfrm>
            <a:prstGeom prst="ellipse">
              <a:avLst/>
            </a:prstGeom>
            <a:solidFill>
              <a:srgbClr val="92D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74FEFDEE-906F-A558-4251-EECA6F3E2BC6}"/>
                </a:ext>
              </a:extLst>
            </p:cNvPr>
            <p:cNvSpPr/>
            <p:nvPr/>
          </p:nvSpPr>
          <p:spPr>
            <a:xfrm>
              <a:off x="10821861" y="5681136"/>
              <a:ext cx="144000" cy="143934"/>
            </a:xfrm>
            <a:prstGeom prst="ellipse">
              <a:avLst/>
            </a:prstGeom>
            <a:solidFill>
              <a:srgbClr val="92D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4" name="TextBox 13">
            <a:extLst>
              <a:ext uri="{FF2B5EF4-FFF2-40B4-BE49-F238E27FC236}">
                <a16:creationId xmlns:a16="http://schemas.microsoft.com/office/drawing/2014/main" id="{432A596F-FE27-27C8-ADA5-56EDA688A302}"/>
              </a:ext>
            </a:extLst>
          </p:cNvPr>
          <p:cNvSpPr txBox="1"/>
          <p:nvPr/>
        </p:nvSpPr>
        <p:spPr>
          <a:xfrm>
            <a:off x="142288" y="680903"/>
            <a:ext cx="4772681" cy="521681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000" b="1">
                <a:solidFill>
                  <a:srgbClr val="0070C0"/>
                </a:solidFill>
              </a:rPr>
              <a:t>Problem Statement:</a:t>
            </a:r>
          </a:p>
          <a:p>
            <a:pPr marL="177800" indent="-177800" algn="just">
              <a:buFont typeface="Arial" panose="020B0604020202020204" pitchFamily="34" charset="0"/>
              <a:buChar char="•"/>
              <a:defRPr/>
            </a:pPr>
            <a:r>
              <a:rPr lang="en-IN" sz="1000"/>
              <a:t>Image Segmentation is a technique of partitioning a digital image (or video frames) into multiple groups, based on similar characteristics. This requires high quality point-wise boundary annotation for object segments, for training DNN-based segmentation models. This annotation process is manual and time taking. </a:t>
            </a:r>
          </a:p>
          <a:p>
            <a:pPr marL="177800" indent="-177800" algn="just">
              <a:buFont typeface="Arial" panose="020B0604020202020204" pitchFamily="34" charset="0"/>
              <a:buChar char="•"/>
              <a:defRPr/>
            </a:pPr>
            <a:r>
              <a:rPr lang="en-IN" sz="1000"/>
              <a:t>If a scene is captured from different viewpoints, each view point image needs to be segmented and labelled individually.</a:t>
            </a:r>
          </a:p>
          <a:p>
            <a:pPr marL="177800" indent="-177800" algn="just">
              <a:buFont typeface="Arial" panose="020B0604020202020204" pitchFamily="34" charset="0"/>
              <a:buChar char="•"/>
              <a:defRPr/>
            </a:pPr>
            <a:r>
              <a:rPr lang="en-IN" sz="1000"/>
              <a:t>Goal is to develop a web-based annotation tool, hosted on Linux server, to generate the segmentation in multi-view images automatically, including interactive correction</a:t>
            </a:r>
            <a:r>
              <a:rPr lang="en-IN" sz="1100">
                <a:solidFill>
                  <a:prstClr val="black"/>
                </a:solidFill>
                <a:latin typeface="SamsungOne 400" panose="020B0503030303020204" pitchFamily="34" charset="0"/>
                <a:ea typeface="SamsungOne 400" panose="020B0503030303020204" pitchFamily="34" charset="0"/>
              </a:rPr>
              <a:t>. </a:t>
            </a:r>
          </a:p>
          <a:p>
            <a:pPr marR="0" lvl="0" algn="just" defTabSz="914400" rtl="0" eaLnBrk="1" fontAlgn="auto" latinLnBrk="0" hangingPunct="1">
              <a:lnSpc>
                <a:spcPct val="100000"/>
              </a:lnSpc>
              <a:spcBef>
                <a:spcPts val="0"/>
              </a:spcBef>
              <a:spcAft>
                <a:spcPts val="0"/>
              </a:spcAft>
              <a:buClrTx/>
              <a:buSzTx/>
              <a:tabLst/>
              <a:defRPr/>
            </a:pPr>
            <a:endParaRPr kumimoji="0" lang="en-IN" sz="11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endParaRPr>
          </a:p>
          <a:p>
            <a:r>
              <a:rPr lang="en-IN" sz="1000" b="1">
                <a:solidFill>
                  <a:srgbClr val="0070C0"/>
                </a:solidFill>
              </a:rPr>
              <a:t>Web-based Annotation Tool with Correction Methodology</a:t>
            </a:r>
            <a:r>
              <a:rPr lang="en-IN" sz="1000"/>
              <a:t>:</a:t>
            </a:r>
          </a:p>
          <a:p>
            <a:pPr marL="171450" indent="-171450">
              <a:buFont typeface="Wingdings" panose="05000000000000000000" pitchFamily="2" charset="2"/>
              <a:buChar char="ü"/>
            </a:pPr>
            <a:r>
              <a:rPr lang="en-IN" sz="1000" b="1"/>
              <a:t>Module 1:</a:t>
            </a:r>
            <a:r>
              <a:rPr lang="en-IN" sz="1000"/>
              <a:t> Given an image, generate manual annotation by creating point-based polygons, and assign suitable labels.</a:t>
            </a:r>
          </a:p>
          <a:p>
            <a:pPr marL="171450" indent="-171450">
              <a:buFont typeface="Wingdings" panose="05000000000000000000" pitchFamily="2" charset="2"/>
              <a:buChar char="ü"/>
            </a:pPr>
            <a:r>
              <a:rPr lang="en-IN" sz="1000" b="1"/>
              <a:t>Module 2:</a:t>
            </a:r>
            <a:r>
              <a:rPr lang="en-IN" sz="1000"/>
              <a:t> Given a manually segmented image and other images of same scene from different views as inputs, automatically generate the segmented images for all the views.</a:t>
            </a:r>
          </a:p>
          <a:p>
            <a:pPr marL="171450" indent="-171450">
              <a:buFont typeface="Wingdings" panose="05000000000000000000" pitchFamily="2" charset="2"/>
              <a:buChar char="ü"/>
            </a:pPr>
            <a:r>
              <a:rPr lang="en-IN" sz="1000" b="1"/>
              <a:t>Module 3:</a:t>
            </a:r>
            <a:r>
              <a:rPr lang="en-IN" sz="1000"/>
              <a:t> Given an already segmented image, support Interactive Correction, which is a click-based interactive refinement, for correcting the segmentation mask in case of both false positives and negatives.</a:t>
            </a:r>
          </a:p>
          <a:p>
            <a:pPr marL="171450" indent="-171450">
              <a:buFont typeface="Wingdings" panose="05000000000000000000" pitchFamily="2" charset="2"/>
              <a:buChar char="ü"/>
            </a:pPr>
            <a:r>
              <a:rPr lang="en-IN" sz="1000"/>
              <a:t>Basic functionalities to be supported: browse folder, previous image, next image, create polygon, edit polygon, create segmentation, add segment and remove segment.</a:t>
            </a:r>
          </a:p>
          <a:p>
            <a:pPr marL="171450" indent="-171450">
              <a:buFont typeface="Wingdings" panose="05000000000000000000" pitchFamily="2" charset="2"/>
              <a:buChar char="ü"/>
            </a:pPr>
            <a:r>
              <a:rPr lang="en-IN" sz="1000"/>
              <a:t>Open source DL based models can be plugged-in at the backend for multi-view image segmentation and interactive correction.</a:t>
            </a:r>
          </a:p>
          <a:p>
            <a:pPr marL="171450" indent="-171450">
              <a:buFont typeface="Wingdings" panose="05000000000000000000" pitchFamily="2" charset="2"/>
              <a:buChar char="ü"/>
            </a:pPr>
            <a:r>
              <a:rPr lang="en-IN" sz="1000"/>
              <a:t>Scope includes creation of a small multi-view image dataset for testing the functionality of the tool.</a:t>
            </a:r>
            <a:endParaRPr lang="en-IN" sz="900"/>
          </a:p>
          <a:p>
            <a:pPr lvl="0">
              <a:defRPr/>
            </a:pPr>
            <a:r>
              <a:rPr lang="en-IN" sz="1000" b="1">
                <a:solidFill>
                  <a:srgbClr val="0070C0"/>
                </a:solidFill>
              </a:rPr>
              <a:t>References:</a:t>
            </a:r>
          </a:p>
          <a:p>
            <a:pPr marL="177800" lvl="0" indent="-177800" algn="just">
              <a:buFont typeface="Arial" panose="020B0604020202020204" pitchFamily="34" charset="0"/>
              <a:buChar char="•"/>
              <a:defRPr/>
            </a:pPr>
            <a:r>
              <a:rPr lang="en-IN" sz="1050">
                <a:solidFill>
                  <a:prstClr val="black"/>
                </a:solidFill>
                <a:latin typeface="SamsungOne 400" panose="020B0503030303020204" pitchFamily="34" charset="0"/>
                <a:ea typeface="SamsungOne 400" panose="020B0503030303020204" pitchFamily="34" charset="0"/>
                <a:hlinkClick r:id="rId4"/>
              </a:rPr>
              <a:t>https://github.com/labelmeai/labelme</a:t>
            </a:r>
            <a:endParaRPr lang="en-IN" sz="1050">
              <a:solidFill>
                <a:prstClr val="black"/>
              </a:solidFill>
              <a:latin typeface="SamsungOne 400" panose="020B0503030303020204" pitchFamily="34" charset="0"/>
              <a:ea typeface="SamsungOne 400" panose="020B0503030303020204" pitchFamily="34" charset="0"/>
            </a:endParaRPr>
          </a:p>
          <a:p>
            <a:pPr marL="177800" lvl="0" indent="-177800" algn="just">
              <a:buFont typeface="Arial" panose="020B0604020202020204" pitchFamily="34" charset="0"/>
              <a:buChar char="•"/>
              <a:defRPr/>
            </a:pPr>
            <a:r>
              <a:rPr lang="en-IN" sz="1050">
                <a:solidFill>
                  <a:prstClr val="black"/>
                </a:solidFill>
                <a:latin typeface="SamsungOne 400" panose="020B0503030303020204" pitchFamily="34" charset="0"/>
                <a:ea typeface="SamsungOne 400" panose="020B0503030303020204" pitchFamily="34" charset="0"/>
                <a:hlinkClick r:id="rId5"/>
              </a:rPr>
              <a:t>https://github.com/gap-lab-cuhk-sz/mvimgnet</a:t>
            </a:r>
            <a:endParaRPr lang="en-IN" sz="1050">
              <a:solidFill>
                <a:prstClr val="black"/>
              </a:solidFill>
              <a:latin typeface="SamsungOne 400" panose="020B0503030303020204" pitchFamily="34" charset="0"/>
              <a:ea typeface="SamsungOne 400" panose="020B0503030303020204" pitchFamily="34" charset="0"/>
            </a:endParaRPr>
          </a:p>
          <a:p>
            <a:pPr marL="177800" indent="-177800" algn="just">
              <a:buFont typeface="Arial" panose="020B0604020202020204" pitchFamily="34" charset="0"/>
              <a:buChar char="•"/>
              <a:defRPr/>
            </a:pPr>
            <a:r>
              <a:rPr lang="en-IN" sz="1050">
                <a:solidFill>
                  <a:prstClr val="black"/>
                </a:solidFill>
                <a:latin typeface="SamsungOne 400" panose="020B0503030303020204" pitchFamily="34" charset="0"/>
                <a:ea typeface="SamsungOne 400" panose="020B0503030303020204" pitchFamily="34" charset="0"/>
                <a:hlinkClick r:id="rId6"/>
              </a:rPr>
              <a:t>CVAT</a:t>
            </a:r>
            <a:endParaRPr lang="en-IN" sz="1050">
              <a:solidFill>
                <a:prstClr val="black"/>
              </a:solidFill>
              <a:latin typeface="SamsungOne 400" panose="020B0503030303020204" pitchFamily="34" charset="0"/>
              <a:ea typeface="SamsungOne 400" panose="020B0503030303020204" pitchFamily="34" charset="0"/>
            </a:endParaRPr>
          </a:p>
        </p:txBody>
      </p:sp>
      <p:cxnSp>
        <p:nvCxnSpPr>
          <p:cNvPr id="15" name="Straight Connector 14">
            <a:extLst>
              <a:ext uri="{FF2B5EF4-FFF2-40B4-BE49-F238E27FC236}">
                <a16:creationId xmlns:a16="http://schemas.microsoft.com/office/drawing/2014/main" id="{DF31984B-0293-0E4F-6FE3-568730FD8B36}"/>
              </a:ext>
            </a:extLst>
          </p:cNvPr>
          <p:cNvCxnSpPr/>
          <p:nvPr/>
        </p:nvCxnSpPr>
        <p:spPr>
          <a:xfrm flipH="1">
            <a:off x="2949267" y="4773932"/>
            <a:ext cx="0" cy="158453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C46F3E5-8693-128F-6A3A-41D224261209}"/>
              </a:ext>
            </a:extLst>
          </p:cNvPr>
          <p:cNvSpPr txBox="1"/>
          <p:nvPr/>
        </p:nvSpPr>
        <p:spPr>
          <a:xfrm>
            <a:off x="4970864" y="5264398"/>
            <a:ext cx="2213017" cy="1523494"/>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Kick Off &lt; 1</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st</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Month &gt;</a:t>
            </a:r>
          </a:p>
          <a:p>
            <a:pPr marR="0" lvl="0" algn="l" defTabSz="914400" rtl="0" eaLnBrk="1" fontAlgn="auto" latinLnBrk="0" hangingPunct="1">
              <a:lnSpc>
                <a:spcPct val="100000"/>
              </a:lnSpc>
              <a:spcBef>
                <a:spcPts val="0"/>
              </a:spcBef>
              <a:spcAft>
                <a:spcPts val="0"/>
              </a:spcAft>
              <a:buClrTx/>
              <a:buSzTx/>
              <a:tabLst/>
              <a:defRPr/>
            </a:pPr>
            <a:endParaRPr kumimoji="0" lang="en-IN" sz="900" b="0"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900" b="0"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Problem definition, scoping</a:t>
            </a:r>
            <a:endParaRPr lang="en-IN" sz="900">
              <a:solidFill>
                <a:prstClr val="black"/>
              </a:solidFill>
              <a:latin typeface="SamsungOne 400" panose="020B0503030303020204" pitchFamily="34" charset="0"/>
              <a:ea typeface="SamsungOne 400" panose="020B0503030303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900" b="0"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Understanding the requirements</a:t>
            </a:r>
          </a:p>
          <a:p>
            <a:pPr marL="17145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Basic design of the web based tool for segmentation annotation (Linux based, hosted on server)</a:t>
            </a:r>
          </a:p>
          <a:p>
            <a:pPr marL="17145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Use of open-source DNN models for multi-view image segmentation and interactive correction.</a:t>
            </a:r>
          </a:p>
        </p:txBody>
      </p:sp>
      <p:sp>
        <p:nvSpPr>
          <p:cNvPr id="17" name="TextBox 16">
            <a:extLst>
              <a:ext uri="{FF2B5EF4-FFF2-40B4-BE49-F238E27FC236}">
                <a16:creationId xmlns:a16="http://schemas.microsoft.com/office/drawing/2014/main" id="{AC62E64C-8D7B-A3F2-1DB1-82FC0355C612}"/>
              </a:ext>
            </a:extLst>
          </p:cNvPr>
          <p:cNvSpPr txBox="1"/>
          <p:nvPr/>
        </p:nvSpPr>
        <p:spPr>
          <a:xfrm>
            <a:off x="7183881" y="5265092"/>
            <a:ext cx="2238506" cy="1522800"/>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Milestone 1 &lt; 2</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nd</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&amp; 3</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rd</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Month &gt;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endParaRPr>
          </a:p>
          <a:p>
            <a:pPr marL="171450" lvl="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Development of Module 1 feature of the automation tool </a:t>
            </a:r>
            <a:r>
              <a:rPr lang="en-IN" sz="900"/>
              <a:t>, </a:t>
            </a:r>
            <a:r>
              <a:rPr lang="en-IN" sz="900">
                <a:solidFill>
                  <a:prstClr val="black"/>
                </a:solidFill>
                <a:latin typeface="SamsungOne 400" panose="020B0503030303020204" pitchFamily="34" charset="0"/>
                <a:ea typeface="SamsungOne 400" panose="020B0503030303020204" pitchFamily="34" charset="0"/>
              </a:rPr>
              <a:t>along with functionalities for browse folder, previous image and next image.</a:t>
            </a:r>
            <a:endParaRPr lang="en-IN" sz="900"/>
          </a:p>
          <a:p>
            <a:pPr marL="17145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Creation of multi-view image dataset for testing.</a:t>
            </a:r>
            <a:endParaRPr lang="en-IN" sz="900" noProof="0">
              <a:solidFill>
                <a:prstClr val="black"/>
              </a:solidFill>
              <a:latin typeface="SamsungOne 400" panose="020B0503030303020204" pitchFamily="34" charset="0"/>
              <a:ea typeface="SamsungOne 400" panose="020B0503030303020204" pitchFamily="34" charset="0"/>
            </a:endParaRPr>
          </a:p>
          <a:p>
            <a:pPr marL="171450" lvl="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Finalizing the open-source DNN models </a:t>
            </a:r>
          </a:p>
        </p:txBody>
      </p:sp>
      <p:sp>
        <p:nvSpPr>
          <p:cNvPr id="18" name="TextBox 17">
            <a:extLst>
              <a:ext uri="{FF2B5EF4-FFF2-40B4-BE49-F238E27FC236}">
                <a16:creationId xmlns:a16="http://schemas.microsoft.com/office/drawing/2014/main" id="{DCD3685A-2285-A874-367F-D89623D741A0}"/>
              </a:ext>
            </a:extLst>
          </p:cNvPr>
          <p:cNvSpPr txBox="1"/>
          <p:nvPr/>
        </p:nvSpPr>
        <p:spPr>
          <a:xfrm>
            <a:off x="9422387" y="5267428"/>
            <a:ext cx="1483797" cy="1522800"/>
          </a:xfrm>
          <a:prstGeom prst="rect">
            <a:avLst/>
          </a:prstGeom>
          <a:noFill/>
          <a:ln>
            <a:solidFill>
              <a:schemeClr val="tx1"/>
            </a:solidFill>
          </a:ln>
        </p:spPr>
        <p:txBody>
          <a:bodyPr wrap="square" lIns="36000" rIns="36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Milestone 2 &lt; 4</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th</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Month &amp; 5</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th</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Month &gt;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endParaRPr>
          </a:p>
          <a:p>
            <a:pPr marL="171450" lvl="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Development of Module 2 and Module 3 features of the automation tool</a:t>
            </a:r>
          </a:p>
          <a:p>
            <a:pPr marL="171450" lvl="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Individual testing of each module</a:t>
            </a:r>
            <a:endParaRPr kumimoji="0" lang="en-IN" sz="900" b="0"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endParaRPr>
          </a:p>
        </p:txBody>
      </p:sp>
      <p:sp>
        <p:nvSpPr>
          <p:cNvPr id="19" name="TextBox 18">
            <a:extLst>
              <a:ext uri="{FF2B5EF4-FFF2-40B4-BE49-F238E27FC236}">
                <a16:creationId xmlns:a16="http://schemas.microsoft.com/office/drawing/2014/main" id="{8DA36DFA-8DC4-2653-E64D-CC5989F1065A}"/>
              </a:ext>
            </a:extLst>
          </p:cNvPr>
          <p:cNvSpPr txBox="1"/>
          <p:nvPr/>
        </p:nvSpPr>
        <p:spPr>
          <a:xfrm>
            <a:off x="10906184" y="5264398"/>
            <a:ext cx="1219201" cy="1522800"/>
          </a:xfrm>
          <a:prstGeom prst="rect">
            <a:avLst/>
          </a:prstGeom>
          <a:noFill/>
          <a:ln>
            <a:solidFill>
              <a:schemeClr val="tx1"/>
            </a:solidFill>
          </a:ln>
        </p:spPr>
        <p:txBody>
          <a:bodyPr wrap="square" lIns="90000" tIns="90000" rIns="90000" bIns="90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Closure &lt; 6</a:t>
            </a:r>
            <a:r>
              <a:rPr kumimoji="0" lang="en-IN" sz="1200" b="1" i="0" u="none" strike="noStrike" kern="1200" cap="none" spc="0" normalizeH="0" baseline="30000" noProof="0">
                <a:ln>
                  <a:noFill/>
                </a:ln>
                <a:solidFill>
                  <a:prstClr val="black"/>
                </a:solidFill>
                <a:effectLst/>
                <a:uLnTx/>
                <a:uFillTx/>
                <a:latin typeface="SamsungOne 400" panose="020B0503030303020204" pitchFamily="34" charset="0"/>
                <a:ea typeface="SamsungOne 400" panose="020B0503030303020204" pitchFamily="34" charset="0"/>
                <a:cs typeface="+mn-cs"/>
              </a:rPr>
              <a:t>th</a:t>
            </a:r>
            <a:r>
              <a:rPr kumimoji="0" lang="en-IN" sz="1200" b="1" i="0" u="none" strike="noStrike" kern="1200" cap="none" spc="0" normalizeH="0" baseline="0" noProof="0">
                <a:ln>
                  <a:noFill/>
                </a:ln>
                <a:solidFill>
                  <a:prstClr val="black"/>
                </a:solidFill>
                <a:effectLst/>
                <a:uLnTx/>
                <a:uFillTx/>
                <a:latin typeface="SamsungOne 400" panose="020B0503030303020204" pitchFamily="34" charset="0"/>
                <a:ea typeface="SamsungOne 400" panose="020B0503030303020204" pitchFamily="34" charset="0"/>
                <a:cs typeface="+mn-cs"/>
              </a:rPr>
              <a:t> Month &gt;</a:t>
            </a:r>
          </a:p>
          <a:p>
            <a:pPr lvl="0">
              <a:defRPr/>
            </a:pPr>
            <a:endParaRPr lang="en-IN" sz="900">
              <a:solidFill>
                <a:prstClr val="black"/>
              </a:solidFill>
              <a:latin typeface="SamsungOne 400" panose="020B0503030303020204" pitchFamily="34" charset="0"/>
              <a:ea typeface="SamsungOne 400" panose="020B0503030303020204" pitchFamily="34" charset="0"/>
            </a:endParaRPr>
          </a:p>
          <a:p>
            <a:pPr marL="171450" lvl="0" indent="-171450">
              <a:buFont typeface="Arial" panose="020B0604020202020204" pitchFamily="34" charset="0"/>
              <a:buChar char="•"/>
              <a:defRPr/>
            </a:pPr>
            <a:r>
              <a:rPr lang="en-IN" sz="900">
                <a:solidFill>
                  <a:prstClr val="black"/>
                </a:solidFill>
                <a:latin typeface="SamsungOne 400" panose="020B0503030303020204" pitchFamily="34" charset="0"/>
                <a:ea typeface="SamsungOne 400" panose="020B0503030303020204" pitchFamily="34" charset="0"/>
              </a:rPr>
              <a:t>Final verification of entire system/tool together and testing.</a:t>
            </a:r>
          </a:p>
        </p:txBody>
      </p:sp>
      <p:sp>
        <p:nvSpPr>
          <p:cNvPr id="20" name="TextBox 19">
            <a:extLst>
              <a:ext uri="{FF2B5EF4-FFF2-40B4-BE49-F238E27FC236}">
                <a16:creationId xmlns:a16="http://schemas.microsoft.com/office/drawing/2014/main" id="{9438E2B6-F315-A529-0FE3-47718D9B00B2}"/>
              </a:ext>
            </a:extLst>
          </p:cNvPr>
          <p:cNvSpPr txBox="1"/>
          <p:nvPr/>
        </p:nvSpPr>
        <p:spPr>
          <a:xfrm>
            <a:off x="8321022" y="407020"/>
            <a:ext cx="3876411" cy="287043"/>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black"/>
                </a:solidFill>
                <a:effectLst/>
                <a:uLnTx/>
                <a:uFillTx/>
                <a:latin typeface="Calibri" panose="020F0502020204030204"/>
                <a:ea typeface="+mn-ea"/>
                <a:cs typeface="+mn-cs"/>
              </a:rPr>
              <a:t>Work-let expected duration – 6 months.</a:t>
            </a:r>
            <a:r>
              <a:rPr kumimoji="0" lang="en-US" sz="1200" b="1" i="0" u="none" strike="noStrike" kern="1200" cap="none" spc="0" normalizeH="0" noProof="0">
                <a:ln>
                  <a:noFill/>
                </a:ln>
                <a:solidFill>
                  <a:prstClr val="black"/>
                </a:solidFill>
                <a:effectLst/>
                <a:uLnTx/>
                <a:uFillTx/>
                <a:latin typeface="Calibri" panose="020F0502020204030204"/>
                <a:ea typeface="+mn-ea"/>
                <a:cs typeface="+mn-cs"/>
              </a:rPr>
              <a:t>  </a:t>
            </a:r>
            <a:endParaRPr kumimoji="0" lang="en-US" sz="1200" b="1"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63BA4246-933D-A712-5F68-7FC8BD8D77B5}"/>
              </a:ext>
            </a:extLst>
          </p:cNvPr>
          <p:cNvSpPr txBox="1"/>
          <p:nvPr/>
        </p:nvSpPr>
        <p:spPr>
          <a:xfrm>
            <a:off x="515515" y="6401644"/>
            <a:ext cx="1619795" cy="369332"/>
          </a:xfrm>
          <a:prstGeom prst="rect">
            <a:avLst/>
          </a:prstGeom>
          <a:noFill/>
        </p:spPr>
        <p:txBody>
          <a:bodyPr wrap="square" rtlCol="0">
            <a:spAutoFit/>
          </a:bodyPr>
          <a:lstStyle/>
          <a:p>
            <a:pPr algn="ctr"/>
            <a:r>
              <a:rPr lang="en-IN" sz="900" err="1">
                <a:latin typeface="Malgun Gothic" panose="020B0503020000020004" pitchFamily="34" charset="-127"/>
                <a:ea typeface="Malgun Gothic" panose="020B0503020000020004" pitchFamily="34" charset="-127"/>
              </a:rPr>
              <a:t>Shreyasi</a:t>
            </a:r>
            <a:r>
              <a:rPr lang="en-IN" sz="900">
                <a:latin typeface="Malgun Gothic" panose="020B0503020000020004" pitchFamily="34" charset="-127"/>
                <a:ea typeface="Malgun Gothic" panose="020B0503020000020004" pitchFamily="34" charset="-127"/>
              </a:rPr>
              <a:t> Das</a:t>
            </a:r>
          </a:p>
          <a:p>
            <a:pPr algn="ctr"/>
            <a:r>
              <a:rPr lang="en-IN" sz="900">
                <a:latin typeface="Malgun Gothic" panose="020B0503020000020004" pitchFamily="34" charset="-127"/>
                <a:ea typeface="Malgun Gothic" panose="020B0503020000020004" pitchFamily="34" charset="-127"/>
                <a:hlinkClick r:id="rId7"/>
              </a:rPr>
              <a:t>shreyasi.das@samsung.com</a:t>
            </a:r>
            <a:endParaRPr lang="en-IN" sz="900">
              <a:latin typeface="Malgun Gothic" panose="020B0503020000020004" pitchFamily="34" charset="-127"/>
              <a:ea typeface="Malgun Gothic" panose="020B0503020000020004" pitchFamily="34" charset="-127"/>
            </a:endParaRPr>
          </a:p>
        </p:txBody>
      </p:sp>
      <p:pic>
        <p:nvPicPr>
          <p:cNvPr id="22" name="Picture 21">
            <a:extLst>
              <a:ext uri="{FF2B5EF4-FFF2-40B4-BE49-F238E27FC236}">
                <a16:creationId xmlns:a16="http://schemas.microsoft.com/office/drawing/2014/main" id="{5CD7EBDC-2D0A-C679-AF55-08D050393ED5}"/>
              </a:ext>
            </a:extLst>
          </p:cNvPr>
          <p:cNvPicPr>
            <a:picLocks noChangeAspect="1"/>
          </p:cNvPicPr>
          <p:nvPr/>
        </p:nvPicPr>
        <p:blipFill rotWithShape="1">
          <a:blip r:embed="rId8"/>
          <a:srcRect l="19703" t="3164" r="10396" b="1465"/>
          <a:stretch/>
        </p:blipFill>
        <p:spPr>
          <a:xfrm>
            <a:off x="998200" y="5578805"/>
            <a:ext cx="694944" cy="860046"/>
          </a:xfrm>
          <a:prstGeom prst="rect">
            <a:avLst/>
          </a:prstGeom>
          <a:ln>
            <a:solidFill>
              <a:schemeClr val="tx1"/>
            </a:solidFill>
          </a:ln>
        </p:spPr>
      </p:pic>
      <p:pic>
        <p:nvPicPr>
          <p:cNvPr id="23" name="Picture 22">
            <a:extLst>
              <a:ext uri="{FF2B5EF4-FFF2-40B4-BE49-F238E27FC236}">
                <a16:creationId xmlns:a16="http://schemas.microsoft.com/office/drawing/2014/main" id="{08EC9734-0457-FC38-7BD8-447D662A41FC}"/>
              </a:ext>
            </a:extLst>
          </p:cNvPr>
          <p:cNvPicPr>
            <a:picLocks noChangeAspect="1"/>
          </p:cNvPicPr>
          <p:nvPr/>
        </p:nvPicPr>
        <p:blipFill rotWithShape="1">
          <a:blip r:embed="rId9"/>
          <a:srcRect l="5238" t="10480" r="5639" b="1684"/>
          <a:stretch/>
        </p:blipFill>
        <p:spPr>
          <a:xfrm>
            <a:off x="3802392" y="5550495"/>
            <a:ext cx="646176" cy="882158"/>
          </a:xfrm>
          <a:prstGeom prst="rect">
            <a:avLst/>
          </a:prstGeom>
          <a:ln>
            <a:solidFill>
              <a:schemeClr val="tx1"/>
            </a:solidFill>
          </a:ln>
        </p:spPr>
      </p:pic>
      <p:sp>
        <p:nvSpPr>
          <p:cNvPr id="24" name="TextBox 23">
            <a:extLst>
              <a:ext uri="{FF2B5EF4-FFF2-40B4-BE49-F238E27FC236}">
                <a16:creationId xmlns:a16="http://schemas.microsoft.com/office/drawing/2014/main" id="{2B5B287D-9C75-64EC-0430-66BAC4198C1C}"/>
              </a:ext>
            </a:extLst>
          </p:cNvPr>
          <p:cNvSpPr txBox="1"/>
          <p:nvPr/>
        </p:nvSpPr>
        <p:spPr>
          <a:xfrm>
            <a:off x="3317244" y="6398805"/>
            <a:ext cx="1619795" cy="369332"/>
          </a:xfrm>
          <a:prstGeom prst="rect">
            <a:avLst/>
          </a:prstGeom>
          <a:noFill/>
        </p:spPr>
        <p:txBody>
          <a:bodyPr wrap="square" rtlCol="0">
            <a:spAutoFit/>
          </a:bodyPr>
          <a:lstStyle/>
          <a:p>
            <a:pPr algn="ctr"/>
            <a:r>
              <a:rPr lang="en-IN" sz="900" err="1">
                <a:latin typeface="Malgun Gothic" panose="020B0503020000020004" pitchFamily="34" charset="-127"/>
                <a:ea typeface="Malgun Gothic" panose="020B0503020000020004" pitchFamily="34" charset="-127"/>
              </a:rPr>
              <a:t>Shouvik</a:t>
            </a:r>
            <a:r>
              <a:rPr lang="en-IN" sz="900">
                <a:latin typeface="Malgun Gothic" panose="020B0503020000020004" pitchFamily="34" charset="-127"/>
                <a:ea typeface="Malgun Gothic" panose="020B0503020000020004" pitchFamily="34" charset="-127"/>
              </a:rPr>
              <a:t> Das</a:t>
            </a:r>
          </a:p>
          <a:p>
            <a:pPr algn="ctr"/>
            <a:r>
              <a:rPr lang="en-IN" sz="900">
                <a:latin typeface="Malgun Gothic" panose="020B0503020000020004" pitchFamily="34" charset="-127"/>
                <a:ea typeface="Malgun Gothic" panose="020B0503020000020004" pitchFamily="34" charset="-127"/>
                <a:hlinkClick r:id="rId10"/>
              </a:rPr>
              <a:t>shouvik.das@samsung.com</a:t>
            </a:r>
            <a:endParaRPr lang="en-IN" sz="900">
              <a:latin typeface="Malgun Gothic" panose="020B0503020000020004" pitchFamily="34" charset="-127"/>
              <a:ea typeface="Malgun Gothic" panose="020B0503020000020004" pitchFamily="34" charset="-127"/>
            </a:endParaRPr>
          </a:p>
        </p:txBody>
      </p:sp>
      <p:sp>
        <p:nvSpPr>
          <p:cNvPr id="25" name="TextBox 24">
            <a:extLst>
              <a:ext uri="{FF2B5EF4-FFF2-40B4-BE49-F238E27FC236}">
                <a16:creationId xmlns:a16="http://schemas.microsoft.com/office/drawing/2014/main" id="{49F3B7B9-13B3-DD75-64E7-63BF84EE1E02}"/>
              </a:ext>
            </a:extLst>
          </p:cNvPr>
          <p:cNvSpPr txBox="1"/>
          <p:nvPr/>
        </p:nvSpPr>
        <p:spPr>
          <a:xfrm>
            <a:off x="1914874" y="6398805"/>
            <a:ext cx="1619795" cy="369332"/>
          </a:xfrm>
          <a:prstGeom prst="rect">
            <a:avLst/>
          </a:prstGeom>
          <a:noFill/>
        </p:spPr>
        <p:txBody>
          <a:bodyPr wrap="square" rtlCol="0">
            <a:spAutoFit/>
          </a:bodyPr>
          <a:lstStyle/>
          <a:p>
            <a:pPr algn="ctr"/>
            <a:r>
              <a:rPr lang="en-IN" sz="900" err="1">
                <a:latin typeface="Malgun Gothic" panose="020B0503020000020004" pitchFamily="34" charset="-127"/>
                <a:ea typeface="Malgun Gothic" panose="020B0503020000020004" pitchFamily="34" charset="-127"/>
              </a:rPr>
              <a:t>Jyoti</a:t>
            </a:r>
            <a:r>
              <a:rPr lang="en-IN" sz="900">
                <a:latin typeface="Malgun Gothic" panose="020B0503020000020004" pitchFamily="34" charset="-127"/>
                <a:ea typeface="Malgun Gothic" panose="020B0503020000020004" pitchFamily="34" charset="-127"/>
              </a:rPr>
              <a:t> </a:t>
            </a:r>
            <a:r>
              <a:rPr lang="en-IN" sz="900" err="1">
                <a:latin typeface="Malgun Gothic" panose="020B0503020000020004" pitchFamily="34" charset="-127"/>
                <a:ea typeface="Malgun Gothic" panose="020B0503020000020004" pitchFamily="34" charset="-127"/>
              </a:rPr>
              <a:t>Johri</a:t>
            </a:r>
            <a:endParaRPr lang="en-IN" sz="900">
              <a:latin typeface="Malgun Gothic" panose="020B0503020000020004" pitchFamily="34" charset="-127"/>
              <a:ea typeface="Malgun Gothic" panose="020B0503020000020004" pitchFamily="34" charset="-127"/>
            </a:endParaRPr>
          </a:p>
          <a:p>
            <a:pPr algn="ctr"/>
            <a:r>
              <a:rPr lang="en-IN" sz="900">
                <a:latin typeface="Malgun Gothic" panose="020B0503020000020004" pitchFamily="34" charset="-127"/>
                <a:ea typeface="Malgun Gothic" panose="020B0503020000020004" pitchFamily="34" charset="-127"/>
                <a:hlinkClick r:id="rId11"/>
              </a:rPr>
              <a:t>jyoti.johri@samsung.com</a:t>
            </a:r>
            <a:endParaRPr lang="en-IN" sz="900">
              <a:latin typeface="Malgun Gothic" panose="020B0503020000020004" pitchFamily="34" charset="-127"/>
              <a:ea typeface="Malgun Gothic" panose="020B0503020000020004" pitchFamily="34" charset="-127"/>
            </a:endParaRPr>
          </a:p>
        </p:txBody>
      </p:sp>
      <p:pic>
        <p:nvPicPr>
          <p:cNvPr id="26" name="Picture 25">
            <a:extLst>
              <a:ext uri="{FF2B5EF4-FFF2-40B4-BE49-F238E27FC236}">
                <a16:creationId xmlns:a16="http://schemas.microsoft.com/office/drawing/2014/main" id="{43253126-2E55-90FA-49F6-A41C506E8572}"/>
              </a:ext>
            </a:extLst>
          </p:cNvPr>
          <p:cNvPicPr>
            <a:picLocks noChangeAspect="1"/>
          </p:cNvPicPr>
          <p:nvPr/>
        </p:nvPicPr>
        <p:blipFill>
          <a:blip r:embed="rId12"/>
          <a:stretch>
            <a:fillRect/>
          </a:stretch>
        </p:blipFill>
        <p:spPr>
          <a:xfrm>
            <a:off x="2380028" y="5550495"/>
            <a:ext cx="719700" cy="888254"/>
          </a:xfrm>
          <a:prstGeom prst="rect">
            <a:avLst/>
          </a:prstGeom>
          <a:ln>
            <a:solidFill>
              <a:schemeClr val="tx1"/>
            </a:solidFill>
          </a:ln>
        </p:spPr>
      </p:pic>
      <p:grpSp>
        <p:nvGrpSpPr>
          <p:cNvPr id="27" name="Group 26">
            <a:extLst>
              <a:ext uri="{FF2B5EF4-FFF2-40B4-BE49-F238E27FC236}">
                <a16:creationId xmlns:a16="http://schemas.microsoft.com/office/drawing/2014/main" id="{C35A232A-D82F-67D0-A43D-1152DF8E75B0}"/>
              </a:ext>
            </a:extLst>
          </p:cNvPr>
          <p:cNvGrpSpPr/>
          <p:nvPr/>
        </p:nvGrpSpPr>
        <p:grpSpPr>
          <a:xfrm>
            <a:off x="5059743" y="824019"/>
            <a:ext cx="2397695" cy="1707842"/>
            <a:chOff x="5059743" y="824019"/>
            <a:chExt cx="2397695" cy="1707842"/>
          </a:xfrm>
        </p:grpSpPr>
        <p:sp>
          <p:nvSpPr>
            <p:cNvPr id="28" name="Rectangle 27">
              <a:extLst>
                <a:ext uri="{FF2B5EF4-FFF2-40B4-BE49-F238E27FC236}">
                  <a16:creationId xmlns:a16="http://schemas.microsoft.com/office/drawing/2014/main" id="{7D93D063-FBD9-F333-EB2D-1EB674DE6864}"/>
                </a:ext>
              </a:extLst>
            </p:cNvPr>
            <p:cNvSpPr/>
            <p:nvPr/>
          </p:nvSpPr>
          <p:spPr>
            <a:xfrm>
              <a:off x="5059743" y="836770"/>
              <a:ext cx="2397695" cy="1695091"/>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defRPr/>
              </a:pPr>
              <a:endParaRPr lang="en-IN" b="1">
                <a:solidFill>
                  <a:srgbClr val="0070C0"/>
                </a:solidFill>
              </a:endParaRPr>
            </a:p>
          </p:txBody>
        </p:sp>
        <p:pic>
          <p:nvPicPr>
            <p:cNvPr id="29" name="Picture 28">
              <a:extLst>
                <a:ext uri="{FF2B5EF4-FFF2-40B4-BE49-F238E27FC236}">
                  <a16:creationId xmlns:a16="http://schemas.microsoft.com/office/drawing/2014/main" id="{E2DA190C-F506-D298-0CCD-62E5F5C29D53}"/>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419795" y="1098690"/>
              <a:ext cx="991219" cy="1371600"/>
            </a:xfrm>
            <a:prstGeom prst="rect">
              <a:avLst/>
            </a:prstGeom>
            <a:ln>
              <a:solidFill>
                <a:schemeClr val="tx1"/>
              </a:solidFill>
            </a:ln>
          </p:spPr>
        </p:pic>
        <p:pic>
          <p:nvPicPr>
            <p:cNvPr id="30" name="Picture 29">
              <a:extLst>
                <a:ext uri="{FF2B5EF4-FFF2-40B4-BE49-F238E27FC236}">
                  <a16:creationId xmlns:a16="http://schemas.microsoft.com/office/drawing/2014/main" id="{7A0FBAA3-B294-22EC-A7CD-A4583F49CBE5}"/>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122460" y="1098690"/>
              <a:ext cx="995075" cy="1376936"/>
            </a:xfrm>
            <a:prstGeom prst="rect">
              <a:avLst/>
            </a:prstGeom>
            <a:ln>
              <a:solidFill>
                <a:schemeClr val="tx1"/>
              </a:solidFill>
            </a:ln>
          </p:spPr>
        </p:pic>
        <p:sp>
          <p:nvSpPr>
            <p:cNvPr id="31" name="Right Arrow 45">
              <a:extLst>
                <a:ext uri="{FF2B5EF4-FFF2-40B4-BE49-F238E27FC236}">
                  <a16:creationId xmlns:a16="http://schemas.microsoft.com/office/drawing/2014/main" id="{B7306768-5F54-5401-1DCC-DED333C20576}"/>
                </a:ext>
              </a:extLst>
            </p:cNvPr>
            <p:cNvSpPr/>
            <p:nvPr/>
          </p:nvSpPr>
          <p:spPr>
            <a:xfrm>
              <a:off x="6117535" y="1717827"/>
              <a:ext cx="302260" cy="224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a16="http://schemas.microsoft.com/office/drawing/2014/main" id="{633485F2-4E42-8F76-5C7A-D24FF280B7A9}"/>
                </a:ext>
              </a:extLst>
            </p:cNvPr>
            <p:cNvSpPr/>
            <p:nvPr/>
          </p:nvSpPr>
          <p:spPr>
            <a:xfrm>
              <a:off x="5775677" y="824019"/>
              <a:ext cx="896399" cy="307777"/>
            </a:xfrm>
            <a:prstGeom prst="rect">
              <a:avLst/>
            </a:prstGeom>
          </p:spPr>
          <p:txBody>
            <a:bodyPr wrap="none">
              <a:spAutoFit/>
            </a:bodyPr>
            <a:lstStyle/>
            <a:p>
              <a:pPr lvl="0">
                <a:defRPr/>
              </a:pPr>
              <a:r>
                <a:rPr lang="en-IN" sz="1400" b="1">
                  <a:solidFill>
                    <a:srgbClr val="0070C0"/>
                  </a:solidFill>
                </a:rPr>
                <a:t>Module 1</a:t>
              </a:r>
            </a:p>
          </p:txBody>
        </p:sp>
      </p:grpSp>
      <p:grpSp>
        <p:nvGrpSpPr>
          <p:cNvPr id="33" name="Group 32">
            <a:extLst>
              <a:ext uri="{FF2B5EF4-FFF2-40B4-BE49-F238E27FC236}">
                <a16:creationId xmlns:a16="http://schemas.microsoft.com/office/drawing/2014/main" id="{8BCF8ED7-CD40-1D1D-AB36-5563C63E70E8}"/>
              </a:ext>
            </a:extLst>
          </p:cNvPr>
          <p:cNvGrpSpPr/>
          <p:nvPr/>
        </p:nvGrpSpPr>
        <p:grpSpPr>
          <a:xfrm>
            <a:off x="7713274" y="824599"/>
            <a:ext cx="4383595" cy="1707262"/>
            <a:chOff x="7713274" y="824599"/>
            <a:chExt cx="4383595" cy="1707262"/>
          </a:xfrm>
        </p:grpSpPr>
        <p:sp>
          <p:nvSpPr>
            <p:cNvPr id="34" name="Rectangle 33">
              <a:extLst>
                <a:ext uri="{FF2B5EF4-FFF2-40B4-BE49-F238E27FC236}">
                  <a16:creationId xmlns:a16="http://schemas.microsoft.com/office/drawing/2014/main" id="{03C29160-032D-F195-FA56-E5347E8E85BA}"/>
                </a:ext>
              </a:extLst>
            </p:cNvPr>
            <p:cNvSpPr/>
            <p:nvPr/>
          </p:nvSpPr>
          <p:spPr>
            <a:xfrm>
              <a:off x="7713274" y="836770"/>
              <a:ext cx="4383595" cy="1695091"/>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5" name="Picture 34">
              <a:extLst>
                <a:ext uri="{FF2B5EF4-FFF2-40B4-BE49-F238E27FC236}">
                  <a16:creationId xmlns:a16="http://schemas.microsoft.com/office/drawing/2014/main" id="{103E047D-0E36-8584-9D58-3AB07E3BC8A2}"/>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060422" y="1098690"/>
              <a:ext cx="1981200" cy="1377474"/>
            </a:xfrm>
            <a:prstGeom prst="rect">
              <a:avLst/>
            </a:prstGeom>
            <a:ln>
              <a:solidFill>
                <a:schemeClr val="tx1"/>
              </a:solidFill>
            </a:ln>
          </p:spPr>
        </p:pic>
        <p:pic>
          <p:nvPicPr>
            <p:cNvPr id="36" name="Picture 35">
              <a:extLst>
                <a:ext uri="{FF2B5EF4-FFF2-40B4-BE49-F238E27FC236}">
                  <a16:creationId xmlns:a16="http://schemas.microsoft.com/office/drawing/2014/main" id="{E38BF7FF-DE54-01F4-FDD2-4ACC27176003}"/>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772785" y="1098690"/>
              <a:ext cx="1981200" cy="1369275"/>
            </a:xfrm>
            <a:prstGeom prst="rect">
              <a:avLst/>
            </a:prstGeom>
            <a:ln>
              <a:solidFill>
                <a:schemeClr val="tx1"/>
              </a:solidFill>
            </a:ln>
          </p:spPr>
        </p:pic>
        <p:sp>
          <p:nvSpPr>
            <p:cNvPr id="37" name="Right Arrow 55">
              <a:extLst>
                <a:ext uri="{FF2B5EF4-FFF2-40B4-BE49-F238E27FC236}">
                  <a16:creationId xmlns:a16="http://schemas.microsoft.com/office/drawing/2014/main" id="{4099EB0D-D0CC-4344-3C12-EA8DAE03DBA1}"/>
                </a:ext>
              </a:extLst>
            </p:cNvPr>
            <p:cNvSpPr/>
            <p:nvPr/>
          </p:nvSpPr>
          <p:spPr>
            <a:xfrm>
              <a:off x="9753985" y="1671147"/>
              <a:ext cx="302260" cy="224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37">
              <a:extLst>
                <a:ext uri="{FF2B5EF4-FFF2-40B4-BE49-F238E27FC236}">
                  <a16:creationId xmlns:a16="http://schemas.microsoft.com/office/drawing/2014/main" id="{D9D83616-2918-8A73-5A55-2F0D028F9C95}"/>
                </a:ext>
              </a:extLst>
            </p:cNvPr>
            <p:cNvSpPr/>
            <p:nvPr/>
          </p:nvSpPr>
          <p:spPr>
            <a:xfrm>
              <a:off x="9505762" y="824599"/>
              <a:ext cx="896399" cy="307777"/>
            </a:xfrm>
            <a:prstGeom prst="rect">
              <a:avLst/>
            </a:prstGeom>
          </p:spPr>
          <p:txBody>
            <a:bodyPr wrap="none">
              <a:spAutoFit/>
            </a:bodyPr>
            <a:lstStyle/>
            <a:p>
              <a:pPr lvl="0">
                <a:defRPr/>
              </a:pPr>
              <a:r>
                <a:rPr lang="en-IN" sz="1400" b="1">
                  <a:solidFill>
                    <a:srgbClr val="0070C0"/>
                  </a:solidFill>
                </a:rPr>
                <a:t>Module 2</a:t>
              </a:r>
            </a:p>
          </p:txBody>
        </p:sp>
      </p:grpSp>
      <p:grpSp>
        <p:nvGrpSpPr>
          <p:cNvPr id="39" name="Group 38">
            <a:extLst>
              <a:ext uri="{FF2B5EF4-FFF2-40B4-BE49-F238E27FC236}">
                <a16:creationId xmlns:a16="http://schemas.microsoft.com/office/drawing/2014/main" id="{2DF6D2E2-839E-A12D-DADC-49BD66F6BA00}"/>
              </a:ext>
            </a:extLst>
          </p:cNvPr>
          <p:cNvGrpSpPr/>
          <p:nvPr/>
        </p:nvGrpSpPr>
        <p:grpSpPr>
          <a:xfrm>
            <a:off x="5059743" y="2589950"/>
            <a:ext cx="7037125" cy="2438155"/>
            <a:chOff x="5059743" y="2589950"/>
            <a:chExt cx="7037125" cy="2438155"/>
          </a:xfrm>
        </p:grpSpPr>
        <p:sp>
          <p:nvSpPr>
            <p:cNvPr id="40" name="Rectangle 39">
              <a:extLst>
                <a:ext uri="{FF2B5EF4-FFF2-40B4-BE49-F238E27FC236}">
                  <a16:creationId xmlns:a16="http://schemas.microsoft.com/office/drawing/2014/main" id="{A54BEE80-1E2D-D1B6-94B1-9D8EB952C918}"/>
                </a:ext>
              </a:extLst>
            </p:cNvPr>
            <p:cNvSpPr/>
            <p:nvPr/>
          </p:nvSpPr>
          <p:spPr>
            <a:xfrm>
              <a:off x="5059743" y="2589950"/>
              <a:ext cx="7037125" cy="2438155"/>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1" name="Picture 40">
              <a:extLst>
                <a:ext uri="{FF2B5EF4-FFF2-40B4-BE49-F238E27FC236}">
                  <a16:creationId xmlns:a16="http://schemas.microsoft.com/office/drawing/2014/main" id="{FE13BB64-8463-7E52-19D0-E3A1A15AAE6B}"/>
                </a:ext>
              </a:extLst>
            </p:cNvPr>
            <p:cNvPicPr>
              <a:picLocks noChangeAspect="1"/>
            </p:cNvPicPr>
            <p:nvPr/>
          </p:nvPicPr>
          <p:blipFill rotWithShape="1">
            <a:blip r:embed="rId17" cstate="print">
              <a:extLst>
                <a:ext uri="{28A0092B-C50C-407E-A947-70E740481C1C}">
                  <a14:useLocalDpi xmlns:a14="http://schemas.microsoft.com/office/drawing/2010/main" val="0"/>
                </a:ext>
              </a:extLst>
            </a:blip>
            <a:srcRect l="11222" t="29920" r="7959" b="11319"/>
            <a:stretch/>
          </p:blipFill>
          <p:spPr>
            <a:xfrm>
              <a:off x="5440782" y="3971608"/>
              <a:ext cx="2105025" cy="1002385"/>
            </a:xfrm>
            <a:prstGeom prst="rect">
              <a:avLst/>
            </a:prstGeom>
            <a:ln>
              <a:solidFill>
                <a:schemeClr val="tx1"/>
              </a:solidFill>
            </a:ln>
          </p:spPr>
        </p:pic>
        <p:pic>
          <p:nvPicPr>
            <p:cNvPr id="42" name="Picture 41">
              <a:extLst>
                <a:ext uri="{FF2B5EF4-FFF2-40B4-BE49-F238E27FC236}">
                  <a16:creationId xmlns:a16="http://schemas.microsoft.com/office/drawing/2014/main" id="{A5E6C4D1-B01C-177A-D21D-4928393DC304}"/>
                </a:ext>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l="10978" t="30969" r="8384" b="11582"/>
            <a:stretch/>
          </p:blipFill>
          <p:spPr>
            <a:xfrm>
              <a:off x="5440783" y="2659017"/>
              <a:ext cx="2105025" cy="1038225"/>
            </a:xfrm>
            <a:prstGeom prst="rect">
              <a:avLst/>
            </a:prstGeom>
            <a:ln>
              <a:solidFill>
                <a:schemeClr val="tx1"/>
              </a:solidFill>
            </a:ln>
          </p:spPr>
        </p:pic>
        <p:pic>
          <p:nvPicPr>
            <p:cNvPr id="43" name="Picture 42">
              <a:extLst>
                <a:ext uri="{FF2B5EF4-FFF2-40B4-BE49-F238E27FC236}">
                  <a16:creationId xmlns:a16="http://schemas.microsoft.com/office/drawing/2014/main" id="{65F9DAE2-AD9C-3CCC-F2D3-0B0BFFAFD95A}"/>
                </a:ext>
              </a:extLst>
            </p:cNvPr>
            <p:cNvPicPr>
              <a:picLocks noChangeAspect="1"/>
            </p:cNvPicPr>
            <p:nvPr/>
          </p:nvPicPr>
          <p:blipFill rotWithShape="1">
            <a:blip r:embed="rId19" cstate="print">
              <a:extLst>
                <a:ext uri="{28A0092B-C50C-407E-A947-70E740481C1C}">
                  <a14:useLocalDpi xmlns:a14="http://schemas.microsoft.com/office/drawing/2010/main" val="0"/>
                </a:ext>
              </a:extLst>
            </a:blip>
            <a:srcRect l="11340" t="31619" r="8037" b="11756"/>
            <a:stretch/>
          </p:blipFill>
          <p:spPr>
            <a:xfrm>
              <a:off x="7624747" y="3971608"/>
              <a:ext cx="2085976" cy="1002385"/>
            </a:xfrm>
            <a:prstGeom prst="rect">
              <a:avLst/>
            </a:prstGeom>
            <a:ln>
              <a:solidFill>
                <a:schemeClr val="tx1"/>
              </a:solidFill>
            </a:ln>
          </p:spPr>
        </p:pic>
        <p:pic>
          <p:nvPicPr>
            <p:cNvPr id="44" name="Picture 43">
              <a:extLst>
                <a:ext uri="{FF2B5EF4-FFF2-40B4-BE49-F238E27FC236}">
                  <a16:creationId xmlns:a16="http://schemas.microsoft.com/office/drawing/2014/main" id="{268A356C-BABB-AF36-E96C-7B4BFF407B46}"/>
                </a:ext>
              </a:extLst>
            </p:cNvPr>
            <p:cNvPicPr>
              <a:picLocks noChangeAspect="1"/>
            </p:cNvPicPr>
            <p:nvPr/>
          </p:nvPicPr>
          <p:blipFill rotWithShape="1">
            <a:blip r:embed="rId20" cstate="print">
              <a:extLst>
                <a:ext uri="{28A0092B-C50C-407E-A947-70E740481C1C}">
                  <a14:useLocalDpi xmlns:a14="http://schemas.microsoft.com/office/drawing/2010/main" val="0"/>
                </a:ext>
              </a:extLst>
            </a:blip>
            <a:srcRect l="10692" t="30988" r="8317" b="11854"/>
            <a:stretch/>
          </p:blipFill>
          <p:spPr>
            <a:xfrm>
              <a:off x="7628888" y="2658750"/>
              <a:ext cx="2085976" cy="1035988"/>
            </a:xfrm>
            <a:prstGeom prst="rect">
              <a:avLst/>
            </a:prstGeom>
            <a:ln>
              <a:solidFill>
                <a:schemeClr val="tx1"/>
              </a:solidFill>
            </a:ln>
          </p:spPr>
        </p:pic>
        <p:pic>
          <p:nvPicPr>
            <p:cNvPr id="45" name="Picture 44">
              <a:extLst>
                <a:ext uri="{FF2B5EF4-FFF2-40B4-BE49-F238E27FC236}">
                  <a16:creationId xmlns:a16="http://schemas.microsoft.com/office/drawing/2014/main" id="{9638BF61-6220-B069-6F06-B886F2B5B4DA}"/>
                </a:ext>
              </a:extLst>
            </p:cNvPr>
            <p:cNvPicPr>
              <a:picLocks noChangeAspect="1"/>
            </p:cNvPicPr>
            <p:nvPr/>
          </p:nvPicPr>
          <p:blipFill rotWithShape="1">
            <a:blip r:embed="rId21" cstate="print">
              <a:extLst>
                <a:ext uri="{28A0092B-C50C-407E-A947-70E740481C1C}">
                  <a14:useLocalDpi xmlns:a14="http://schemas.microsoft.com/office/drawing/2010/main" val="0"/>
                </a:ext>
              </a:extLst>
            </a:blip>
            <a:srcRect l="9442" t="31978" r="7348" b="12466"/>
            <a:stretch/>
          </p:blipFill>
          <p:spPr>
            <a:xfrm>
              <a:off x="9795749" y="3971608"/>
              <a:ext cx="2112071" cy="991495"/>
            </a:xfrm>
            <a:prstGeom prst="rect">
              <a:avLst/>
            </a:prstGeom>
            <a:ln>
              <a:solidFill>
                <a:schemeClr val="tx1"/>
              </a:solidFill>
            </a:ln>
          </p:spPr>
        </p:pic>
        <p:pic>
          <p:nvPicPr>
            <p:cNvPr id="46" name="Picture 45">
              <a:extLst>
                <a:ext uri="{FF2B5EF4-FFF2-40B4-BE49-F238E27FC236}">
                  <a16:creationId xmlns:a16="http://schemas.microsoft.com/office/drawing/2014/main" id="{5D018F0E-1472-3694-592C-2F09D8DD3CE1}"/>
                </a:ext>
              </a:extLst>
            </p:cNvPr>
            <p:cNvPicPr>
              <a:picLocks noChangeAspect="1"/>
            </p:cNvPicPr>
            <p:nvPr/>
          </p:nvPicPr>
          <p:blipFill rotWithShape="1">
            <a:blip r:embed="rId22" cstate="print">
              <a:extLst>
                <a:ext uri="{28A0092B-C50C-407E-A947-70E740481C1C}">
                  <a14:useLocalDpi xmlns:a14="http://schemas.microsoft.com/office/drawing/2010/main" val="0"/>
                </a:ext>
              </a:extLst>
            </a:blip>
            <a:srcRect l="9956" t="31512" r="8313" b="13467"/>
            <a:stretch/>
          </p:blipFill>
          <p:spPr>
            <a:xfrm>
              <a:off x="9806936" y="2658750"/>
              <a:ext cx="2105025" cy="1033789"/>
            </a:xfrm>
            <a:prstGeom prst="rect">
              <a:avLst/>
            </a:prstGeom>
            <a:ln>
              <a:solidFill>
                <a:schemeClr val="tx1"/>
              </a:solidFill>
            </a:ln>
          </p:spPr>
        </p:pic>
        <p:sp>
          <p:nvSpPr>
            <p:cNvPr id="47" name="Right Arrow 60">
              <a:extLst>
                <a:ext uri="{FF2B5EF4-FFF2-40B4-BE49-F238E27FC236}">
                  <a16:creationId xmlns:a16="http://schemas.microsoft.com/office/drawing/2014/main" id="{E27818D1-B1DB-51FA-B4B2-9C2A22D832BE}"/>
                </a:ext>
              </a:extLst>
            </p:cNvPr>
            <p:cNvSpPr/>
            <p:nvPr/>
          </p:nvSpPr>
          <p:spPr>
            <a:xfrm rot="5400000">
              <a:off x="6302173" y="3734122"/>
              <a:ext cx="302260" cy="224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Right Arrow 61">
              <a:extLst>
                <a:ext uri="{FF2B5EF4-FFF2-40B4-BE49-F238E27FC236}">
                  <a16:creationId xmlns:a16="http://schemas.microsoft.com/office/drawing/2014/main" id="{95E6B175-16AB-1638-4C1B-9DCBB3081260}"/>
                </a:ext>
              </a:extLst>
            </p:cNvPr>
            <p:cNvSpPr/>
            <p:nvPr/>
          </p:nvSpPr>
          <p:spPr>
            <a:xfrm rot="5400000">
              <a:off x="8516605" y="3723294"/>
              <a:ext cx="302260" cy="224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ight Arrow 62">
              <a:extLst>
                <a:ext uri="{FF2B5EF4-FFF2-40B4-BE49-F238E27FC236}">
                  <a16:creationId xmlns:a16="http://schemas.microsoft.com/office/drawing/2014/main" id="{D4801714-10F7-46E4-3895-D32E6B4ABDD7}"/>
                </a:ext>
              </a:extLst>
            </p:cNvPr>
            <p:cNvSpPr/>
            <p:nvPr/>
          </p:nvSpPr>
          <p:spPr>
            <a:xfrm rot="5400000">
              <a:off x="10700654" y="3723294"/>
              <a:ext cx="302260" cy="2243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TextBox 49">
              <a:extLst>
                <a:ext uri="{FF2B5EF4-FFF2-40B4-BE49-F238E27FC236}">
                  <a16:creationId xmlns:a16="http://schemas.microsoft.com/office/drawing/2014/main" id="{323937D8-1774-D924-48A5-40D97C942097}"/>
                </a:ext>
              </a:extLst>
            </p:cNvPr>
            <p:cNvSpPr txBox="1"/>
            <p:nvPr/>
          </p:nvSpPr>
          <p:spPr>
            <a:xfrm>
              <a:off x="6634138" y="3692105"/>
              <a:ext cx="1069081" cy="27699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70AD47"/>
                  </a:solidFill>
                  <a:effectLst/>
                  <a:uLnTx/>
                  <a:uFillTx/>
                  <a:latin typeface="SamsungOne 400" panose="020B0503030303020204" pitchFamily="34" charset="0"/>
                  <a:ea typeface="SamsungOne 400" panose="020B0503030303020204" pitchFamily="34" charset="0"/>
                </a:rPr>
                <a:t>Addition</a:t>
              </a:r>
            </a:p>
          </p:txBody>
        </p:sp>
        <p:sp>
          <p:nvSpPr>
            <p:cNvPr id="51" name="TextBox 50">
              <a:extLst>
                <a:ext uri="{FF2B5EF4-FFF2-40B4-BE49-F238E27FC236}">
                  <a16:creationId xmlns:a16="http://schemas.microsoft.com/office/drawing/2014/main" id="{95E703F3-B384-EADE-1299-C19D9EDCDD20}"/>
                </a:ext>
              </a:extLst>
            </p:cNvPr>
            <p:cNvSpPr txBox="1"/>
            <p:nvPr/>
          </p:nvSpPr>
          <p:spPr>
            <a:xfrm>
              <a:off x="10965739" y="3700892"/>
              <a:ext cx="1069081" cy="27699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70AD47"/>
                  </a:solidFill>
                  <a:effectLst/>
                  <a:uLnTx/>
                  <a:uFillTx/>
                  <a:latin typeface="SamsungOne 400" panose="020B0503030303020204" pitchFamily="34" charset="0"/>
                  <a:ea typeface="SamsungOne 400" panose="020B0503030303020204" pitchFamily="34" charset="0"/>
                </a:rPr>
                <a:t>Addition</a:t>
              </a:r>
            </a:p>
          </p:txBody>
        </p:sp>
        <p:sp>
          <p:nvSpPr>
            <p:cNvPr id="52" name="TextBox 51">
              <a:extLst>
                <a:ext uri="{FF2B5EF4-FFF2-40B4-BE49-F238E27FC236}">
                  <a16:creationId xmlns:a16="http://schemas.microsoft.com/office/drawing/2014/main" id="{62983674-5E34-A7C9-668F-B4CF155E2612}"/>
                </a:ext>
              </a:extLst>
            </p:cNvPr>
            <p:cNvSpPr txBox="1"/>
            <p:nvPr/>
          </p:nvSpPr>
          <p:spPr>
            <a:xfrm>
              <a:off x="8763385" y="3692104"/>
              <a:ext cx="1069081" cy="27699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a:ln>
                    <a:noFill/>
                  </a:ln>
                  <a:solidFill>
                    <a:srgbClr val="70AD47"/>
                  </a:solidFill>
                  <a:effectLst/>
                  <a:uLnTx/>
                  <a:uFillTx/>
                  <a:latin typeface="SamsungOne 400" panose="020B0503030303020204" pitchFamily="34" charset="0"/>
                  <a:ea typeface="SamsungOne 400" panose="020B0503030303020204" pitchFamily="34" charset="0"/>
                </a:rPr>
                <a:t>Removal</a:t>
              </a:r>
            </a:p>
          </p:txBody>
        </p:sp>
        <p:sp>
          <p:nvSpPr>
            <p:cNvPr id="53" name="Rectangle 52">
              <a:extLst>
                <a:ext uri="{FF2B5EF4-FFF2-40B4-BE49-F238E27FC236}">
                  <a16:creationId xmlns:a16="http://schemas.microsoft.com/office/drawing/2014/main" id="{BB7857C1-0707-CEB5-BD38-68F37F80FB59}"/>
                </a:ext>
              </a:extLst>
            </p:cNvPr>
            <p:cNvSpPr/>
            <p:nvPr/>
          </p:nvSpPr>
          <p:spPr>
            <a:xfrm rot="16200000">
              <a:off x="4779523" y="3655138"/>
              <a:ext cx="896399" cy="307777"/>
            </a:xfrm>
            <a:prstGeom prst="rect">
              <a:avLst/>
            </a:prstGeom>
          </p:spPr>
          <p:txBody>
            <a:bodyPr wrap="none">
              <a:spAutoFit/>
            </a:bodyPr>
            <a:lstStyle/>
            <a:p>
              <a:pPr lvl="0">
                <a:defRPr/>
              </a:pPr>
              <a:r>
                <a:rPr lang="en-IN" sz="1400" b="1">
                  <a:solidFill>
                    <a:srgbClr val="0070C0"/>
                  </a:solidFill>
                </a:rPr>
                <a:t>Module 3</a:t>
              </a:r>
            </a:p>
          </p:txBody>
        </p:sp>
        <p:sp>
          <p:nvSpPr>
            <p:cNvPr id="54" name="Oval 53">
              <a:extLst>
                <a:ext uri="{FF2B5EF4-FFF2-40B4-BE49-F238E27FC236}">
                  <a16:creationId xmlns:a16="http://schemas.microsoft.com/office/drawing/2014/main" id="{52BF67DC-175C-24B4-A526-7378EF38E09C}"/>
                </a:ext>
              </a:extLst>
            </p:cNvPr>
            <p:cNvSpPr/>
            <p:nvPr/>
          </p:nvSpPr>
          <p:spPr>
            <a:xfrm>
              <a:off x="7139941" y="3294480"/>
              <a:ext cx="182880" cy="176910"/>
            </a:xfrm>
            <a:prstGeom prst="ellipse">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55" name="Oval 54">
              <a:extLst>
                <a:ext uri="{FF2B5EF4-FFF2-40B4-BE49-F238E27FC236}">
                  <a16:creationId xmlns:a16="http://schemas.microsoft.com/office/drawing/2014/main" id="{E3F5849F-1663-42E5-CFEA-0EA951039337}"/>
                </a:ext>
              </a:extLst>
            </p:cNvPr>
            <p:cNvSpPr/>
            <p:nvPr/>
          </p:nvSpPr>
          <p:spPr>
            <a:xfrm>
              <a:off x="11163301" y="3375457"/>
              <a:ext cx="182880" cy="176910"/>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sp>
          <p:nvSpPr>
            <p:cNvPr id="56" name="Oval 55">
              <a:extLst>
                <a:ext uri="{FF2B5EF4-FFF2-40B4-BE49-F238E27FC236}">
                  <a16:creationId xmlns:a16="http://schemas.microsoft.com/office/drawing/2014/main" id="{EE13852E-5FC7-9EE3-4864-B4E9E1A5187D}"/>
                </a:ext>
              </a:extLst>
            </p:cNvPr>
            <p:cNvSpPr/>
            <p:nvPr/>
          </p:nvSpPr>
          <p:spPr>
            <a:xfrm>
              <a:off x="9140956" y="3375457"/>
              <a:ext cx="182880" cy="17691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C00000"/>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8"/>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2" name="Google Shape;202;p18"/>
          <p:cNvSpPr txBox="1"/>
          <p:nvPr/>
        </p:nvSpPr>
        <p:spPr>
          <a:xfrm>
            <a:off x="315223" y="-6579"/>
            <a:ext cx="9468975" cy="1077178"/>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a:solidFill>
                  <a:schemeClr val="dk1"/>
                </a:solidFill>
              </a:rPr>
              <a:t>Progress</a:t>
            </a:r>
          </a:p>
          <a:p>
            <a:endParaRPr lang="en-IN" sz="3200" b="1">
              <a:solidFill>
                <a:schemeClr val="dk1"/>
              </a:solidFill>
            </a:endParaRPr>
          </a:p>
        </p:txBody>
      </p:sp>
      <p:sp>
        <p:nvSpPr>
          <p:cNvPr id="203" name="Google Shape;203;p18"/>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205" name="Google Shape;205;p18"/>
          <p:cNvSpPr txBox="1"/>
          <p:nvPr/>
        </p:nvSpPr>
        <p:spPr>
          <a:xfrm>
            <a:off x="1" y="806514"/>
            <a:ext cx="12192000" cy="276959"/>
          </a:xfrm>
          <a:prstGeom prst="rect">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R="0" lvl="0" algn="just" rtl="0">
              <a:spcBef>
                <a:spcPts val="0"/>
              </a:spcBef>
              <a:spcAft>
                <a:spcPts val="0"/>
              </a:spcAft>
            </a:pPr>
            <a:endParaRPr lang="en-IN" sz="1200">
              <a:solidFill>
                <a:srgbClr val="0E4094"/>
              </a:solidFill>
              <a:latin typeface="Calibri"/>
              <a:ea typeface="Calibri"/>
              <a:cs typeface="Calibri"/>
              <a:sym typeface="Calibri"/>
            </a:endParaRPr>
          </a:p>
        </p:txBody>
      </p:sp>
      <p:sp>
        <p:nvSpPr>
          <p:cNvPr id="2" name="TextBox 1">
            <a:extLst>
              <a:ext uri="{FF2B5EF4-FFF2-40B4-BE49-F238E27FC236}">
                <a16:creationId xmlns:a16="http://schemas.microsoft.com/office/drawing/2014/main" id="{1D6D39E3-476F-B585-EBAB-929ECADC2ED4}"/>
              </a:ext>
            </a:extLst>
          </p:cNvPr>
          <p:cNvSpPr txBox="1"/>
          <p:nvPr/>
        </p:nvSpPr>
        <p:spPr>
          <a:xfrm>
            <a:off x="360404" y="1400432"/>
            <a:ext cx="1132702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Char char="•"/>
            </a:pPr>
            <a:endParaRPr lang="en-US"/>
          </a:p>
        </p:txBody>
      </p:sp>
      <p:sp>
        <p:nvSpPr>
          <p:cNvPr id="3" name="TextBox 2">
            <a:extLst>
              <a:ext uri="{FF2B5EF4-FFF2-40B4-BE49-F238E27FC236}">
                <a16:creationId xmlns:a16="http://schemas.microsoft.com/office/drawing/2014/main" id="{744778AD-9F1A-C80B-FDDE-DCD07E4914DF}"/>
              </a:ext>
            </a:extLst>
          </p:cNvPr>
          <p:cNvSpPr txBox="1"/>
          <p:nvPr/>
        </p:nvSpPr>
        <p:spPr>
          <a:xfrm>
            <a:off x="380999" y="1348946"/>
            <a:ext cx="10884243" cy="26930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Char char="•"/>
            </a:pPr>
            <a:r>
              <a:rPr lang="en-US" sz="1600"/>
              <a:t>Overview of model architectures provided, is gone through thoroughly.  The workflow of </a:t>
            </a:r>
            <a:r>
              <a:rPr lang="en-US" sz="1600" err="1"/>
              <a:t>XMem</a:t>
            </a:r>
            <a:r>
              <a:rPr lang="en-US" sz="1600"/>
              <a:t>++, RITM and LabelMe has been completely understood</a:t>
            </a:r>
          </a:p>
          <a:p>
            <a:endParaRPr lang="en-US" sz="1600"/>
          </a:p>
          <a:p>
            <a:pPr>
              <a:buChar char="•"/>
            </a:pPr>
            <a:r>
              <a:rPr lang="en-US" sz="1600"/>
              <a:t> React UI for </a:t>
            </a:r>
            <a:r>
              <a:rPr lang="en-US" sz="1600" err="1"/>
              <a:t>multiview</a:t>
            </a:r>
            <a:r>
              <a:rPr lang="en-US" sz="1600"/>
              <a:t> and Polygon points based correction has been implemented </a:t>
            </a:r>
          </a:p>
          <a:p>
            <a:pPr>
              <a:buChar char="•"/>
            </a:pPr>
            <a:endParaRPr lang="en-US" sz="1600"/>
          </a:p>
          <a:p>
            <a:pPr>
              <a:buChar char="•"/>
            </a:pPr>
            <a:r>
              <a:rPr lang="en-US" sz="1600"/>
              <a:t> The model architecture workflow has been designed along with the feedforward mechanism</a:t>
            </a:r>
          </a:p>
          <a:p>
            <a:pPr>
              <a:buChar char="•"/>
            </a:pPr>
            <a:endParaRPr lang="en-US" sz="1600"/>
          </a:p>
          <a:p>
            <a:pPr>
              <a:buChar char="•"/>
            </a:pPr>
            <a:r>
              <a:rPr lang="en-US" sz="1600"/>
              <a:t> Timeline of progress has been made.</a:t>
            </a:r>
          </a:p>
          <a:p>
            <a:pPr>
              <a:buChar char="•"/>
            </a:pPr>
            <a:endParaRPr lang="en-US" sz="1600"/>
          </a:p>
          <a:p>
            <a:r>
              <a:rPr lang="en-US" sz="1100"/>
              <a:t>GitHub Repo Link: </a:t>
            </a:r>
            <a:r>
              <a:rPr lang="en-US" sz="1100">
                <a:hlinkClick r:id="rId4"/>
              </a:rPr>
              <a:t>https://github.com/codegallivant/autosegmenter-webapp</a:t>
            </a:r>
            <a:endParaRPr lang="en-US" sz="1100">
              <a:latin typeface="Calibri"/>
              <a:ea typeface="Calibri"/>
              <a:cs typeface="Calibri"/>
            </a:endParaRPr>
          </a:p>
          <a:p>
            <a:endParaRPr lang="en-US"/>
          </a:p>
        </p:txBody>
      </p:sp>
      <p:pic>
        <p:nvPicPr>
          <p:cNvPr id="4" name="Picture 3" descr="A diagram of a computer program&#10;&#10;AI-generated content may be incorrect.">
            <a:extLst>
              <a:ext uri="{FF2B5EF4-FFF2-40B4-BE49-F238E27FC236}">
                <a16:creationId xmlns:a16="http://schemas.microsoft.com/office/drawing/2014/main" id="{792C8B7B-7B68-9F52-1202-B1B39E3732ED}"/>
              </a:ext>
            </a:extLst>
          </p:cNvPr>
          <p:cNvPicPr>
            <a:picLocks noChangeAspect="1"/>
          </p:cNvPicPr>
          <p:nvPr/>
        </p:nvPicPr>
        <p:blipFill>
          <a:blip r:embed="rId5"/>
          <a:stretch>
            <a:fillRect/>
          </a:stretch>
        </p:blipFill>
        <p:spPr>
          <a:xfrm>
            <a:off x="1766888" y="3771900"/>
            <a:ext cx="8115300" cy="29622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8"/>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2" name="Google Shape;202;p18"/>
          <p:cNvSpPr txBox="1"/>
          <p:nvPr/>
        </p:nvSpPr>
        <p:spPr>
          <a:xfrm>
            <a:off x="315223" y="-6579"/>
            <a:ext cx="9468975" cy="1077178"/>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a:solidFill>
                  <a:schemeClr val="dk1"/>
                </a:solidFill>
              </a:rPr>
              <a:t>Timeline</a:t>
            </a:r>
          </a:p>
          <a:p>
            <a:endParaRPr lang="en-IN" sz="3200" b="1">
              <a:solidFill>
                <a:schemeClr val="dk1"/>
              </a:solidFill>
            </a:endParaRPr>
          </a:p>
        </p:txBody>
      </p:sp>
      <p:sp>
        <p:nvSpPr>
          <p:cNvPr id="203" name="Google Shape;203;p18"/>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205" name="Google Shape;205;p18"/>
          <p:cNvSpPr txBox="1"/>
          <p:nvPr/>
        </p:nvSpPr>
        <p:spPr>
          <a:xfrm>
            <a:off x="1" y="806514"/>
            <a:ext cx="12192000" cy="276959"/>
          </a:xfrm>
          <a:prstGeom prst="rect">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R="0" lvl="0" algn="just" rtl="0">
              <a:spcBef>
                <a:spcPts val="0"/>
              </a:spcBef>
              <a:spcAft>
                <a:spcPts val="0"/>
              </a:spcAft>
            </a:pPr>
            <a:endParaRPr lang="en-IN" sz="1200">
              <a:solidFill>
                <a:srgbClr val="0E4094"/>
              </a:solidFill>
              <a:latin typeface="Calibri"/>
              <a:ea typeface="Calibri"/>
              <a:cs typeface="Calibri"/>
              <a:sym typeface="Calibri"/>
            </a:endParaRPr>
          </a:p>
        </p:txBody>
      </p:sp>
      <p:sp>
        <p:nvSpPr>
          <p:cNvPr id="2" name="TextBox 1">
            <a:extLst>
              <a:ext uri="{FF2B5EF4-FFF2-40B4-BE49-F238E27FC236}">
                <a16:creationId xmlns:a16="http://schemas.microsoft.com/office/drawing/2014/main" id="{1D6D39E3-476F-B585-EBAB-929ECADC2ED4}"/>
              </a:ext>
            </a:extLst>
          </p:cNvPr>
          <p:cNvSpPr txBox="1"/>
          <p:nvPr/>
        </p:nvSpPr>
        <p:spPr>
          <a:xfrm>
            <a:off x="360404" y="1400432"/>
            <a:ext cx="1132702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Char char="•"/>
            </a:pPr>
            <a:endParaRPr lang="en-US"/>
          </a:p>
        </p:txBody>
      </p:sp>
      <p:sp>
        <p:nvSpPr>
          <p:cNvPr id="3" name="TextBox 2">
            <a:extLst>
              <a:ext uri="{FF2B5EF4-FFF2-40B4-BE49-F238E27FC236}">
                <a16:creationId xmlns:a16="http://schemas.microsoft.com/office/drawing/2014/main" id="{A46E7C52-242D-D6F1-031E-E236933DCBFD}"/>
              </a:ext>
            </a:extLst>
          </p:cNvPr>
          <p:cNvSpPr txBox="1"/>
          <p:nvPr/>
        </p:nvSpPr>
        <p:spPr>
          <a:xfrm>
            <a:off x="308918" y="1431324"/>
            <a:ext cx="11224054" cy="276998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Tasks for the upcoming week (By 31 Jan):</a:t>
            </a:r>
            <a:endParaRPr lang="en-US"/>
          </a:p>
          <a:p>
            <a:pPr marL="285750" indent="-285750">
              <a:buChar char="•"/>
            </a:pPr>
            <a:r>
              <a:rPr lang="en-US"/>
              <a:t>Get a working implementation of just </a:t>
            </a:r>
            <a:r>
              <a:rPr lang="en-US" err="1"/>
              <a:t>XMem</a:t>
            </a:r>
            <a:r>
              <a:rPr lang="en-US"/>
              <a:t>++ Integrated with </a:t>
            </a:r>
            <a:r>
              <a:rPr lang="en-US" err="1"/>
              <a:t>labelme</a:t>
            </a:r>
            <a:r>
              <a:rPr lang="en-US"/>
              <a:t> for rapid prototyping ( the react web app with necessary components will slowly be built over time )</a:t>
            </a:r>
          </a:p>
          <a:p>
            <a:pPr marL="285750" indent="-285750">
              <a:buChar char="•"/>
            </a:pPr>
            <a:r>
              <a:rPr lang="en-US" sz="1000" err="1"/>
              <a:t>XMem</a:t>
            </a:r>
            <a:r>
              <a:rPr lang="en-US" sz="1000"/>
              <a:t>++: Production-level Video Segmentation From Few Annotated - </a:t>
            </a:r>
            <a:r>
              <a:rPr lang="en-US" sz="1000">
                <a:hlinkClick r:id="rId4"/>
              </a:rPr>
              <a:t>https://max810.github.io/xmem2-project-page/</a:t>
            </a:r>
            <a:r>
              <a:rPr lang="en-US" sz="1000"/>
              <a:t>, </a:t>
            </a:r>
            <a:r>
              <a:rPr lang="en-US" sz="1000">
                <a:hlinkClick r:id="rId5"/>
              </a:rPr>
              <a:t>https://arxiv.org/pdf/2307.15958</a:t>
            </a:r>
            <a:endParaRPr lang="en-US" sz="1000"/>
          </a:p>
          <a:p>
            <a:pPr marL="285750" indent="-285750">
              <a:buChar char="•"/>
            </a:pPr>
            <a:endParaRPr lang="en-US" sz="1000"/>
          </a:p>
          <a:p>
            <a:endParaRPr lang="en-US"/>
          </a:p>
          <a:p>
            <a:r>
              <a:rPr lang="en-US" b="1"/>
              <a:t>Tasks for next two weeks (7 Feb):</a:t>
            </a:r>
            <a:endParaRPr lang="en-US"/>
          </a:p>
          <a:p>
            <a:pPr marL="285750" indent="-285750">
              <a:buChar char="•"/>
            </a:pPr>
            <a:r>
              <a:rPr lang="en-US"/>
              <a:t>Get the complete model pipeline </a:t>
            </a:r>
            <a:r>
              <a:rPr lang="en-US" b="1" i="1" err="1"/>
              <a:t>ritm_interactive_segmentation</a:t>
            </a:r>
            <a:r>
              <a:rPr lang="en-US" b="1" i="1"/>
              <a:t> </a:t>
            </a:r>
            <a:r>
              <a:rPr lang="en-US" i="1"/>
              <a:t>for interactive correction fed back to </a:t>
            </a:r>
            <a:r>
              <a:rPr lang="en-US" i="1" err="1"/>
              <a:t>XMem</a:t>
            </a:r>
            <a:r>
              <a:rPr lang="en-US" i="1"/>
              <a:t>++. </a:t>
            </a:r>
            <a:endParaRPr lang="en-US"/>
          </a:p>
          <a:p>
            <a:pPr marL="285750" indent="-285750">
              <a:buChar char="•"/>
            </a:pPr>
            <a:r>
              <a:rPr lang="en-US" i="1"/>
              <a:t>React UI with multiple polygon selection and label allocation to be done.</a:t>
            </a:r>
            <a:endParaRPr lang="en-US"/>
          </a:p>
          <a:p>
            <a:pPr algn="l"/>
            <a:endParaRPr lang="en-US"/>
          </a:p>
          <a:p>
            <a:endParaRPr lang="en-US"/>
          </a:p>
          <a:p>
            <a:r>
              <a:rPr lang="en-US" b="1"/>
              <a:t>Tasks for next 5 weeks (28 Feb):</a:t>
            </a:r>
          </a:p>
          <a:p>
            <a:pPr marL="285750" indent="-285750">
              <a:buChar char="•"/>
            </a:pPr>
            <a:r>
              <a:rPr lang="en-US"/>
              <a:t>Create complete mimic of LabelMe in React UI</a:t>
            </a:r>
          </a:p>
        </p:txBody>
      </p:sp>
    </p:spTree>
    <p:extLst>
      <p:ext uri="{BB962C8B-B14F-4D97-AF65-F5344CB8AC3E}">
        <p14:creationId xmlns:p14="http://schemas.microsoft.com/office/powerpoint/2010/main" val="1790263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8"/>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2" name="Google Shape;202;p18"/>
          <p:cNvSpPr txBox="1"/>
          <p:nvPr/>
        </p:nvSpPr>
        <p:spPr>
          <a:xfrm>
            <a:off x="381898" y="53922"/>
            <a:ext cx="9402300" cy="5847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a:solidFill>
                  <a:schemeClr val="dk1"/>
                </a:solidFill>
                <a:latin typeface="Arial"/>
                <a:ea typeface="Arial"/>
                <a:cs typeface="Arial"/>
                <a:sym typeface="Arial"/>
              </a:rPr>
              <a:t>Queries</a:t>
            </a:r>
            <a:endParaRPr sz="3200" b="1">
              <a:solidFill>
                <a:schemeClr val="dk1"/>
              </a:solidFill>
              <a:latin typeface="Arial"/>
              <a:ea typeface="Arial"/>
              <a:cs typeface="Arial"/>
              <a:sym typeface="Arial"/>
            </a:endParaRPr>
          </a:p>
        </p:txBody>
      </p:sp>
      <p:sp>
        <p:nvSpPr>
          <p:cNvPr id="203" name="Google Shape;203;p18"/>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04" name="Google Shape;204;p18"/>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205" name="Google Shape;205;p18"/>
          <p:cNvSpPr txBox="1"/>
          <p:nvPr/>
        </p:nvSpPr>
        <p:spPr>
          <a:xfrm>
            <a:off x="1" y="806514"/>
            <a:ext cx="12192000" cy="707846"/>
          </a:xfrm>
          <a:prstGeom prst="rect">
            <a:avLst/>
          </a:prstGeom>
          <a:solidFill>
            <a:srgbClr val="F2F2F2"/>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285750" marR="0" lvl="0" indent="-285750" algn="just" rtl="0">
              <a:spcBef>
                <a:spcPts val="0"/>
              </a:spcBef>
              <a:spcAft>
                <a:spcPts val="0"/>
              </a:spcAft>
              <a:buClr>
                <a:srgbClr val="0E4094"/>
              </a:buClr>
              <a:buSzPts val="1600"/>
              <a:buFont typeface="Arial"/>
              <a:buChar char="•"/>
            </a:pPr>
            <a:r>
              <a:rPr lang="en-IN" sz="1600" b="1" u="sng">
                <a:solidFill>
                  <a:srgbClr val="0E4094"/>
                </a:solidFill>
                <a:latin typeface="Calibri"/>
                <a:ea typeface="Calibri"/>
                <a:cs typeface="Calibri"/>
                <a:sym typeface="Calibri"/>
              </a:rPr>
              <a:t>Challenges </a:t>
            </a:r>
            <a:r>
              <a:rPr lang="en-IN" sz="1600">
                <a:solidFill>
                  <a:srgbClr val="0E4094"/>
                </a:solidFill>
                <a:latin typeface="Calibri"/>
                <a:ea typeface="Calibri"/>
                <a:cs typeface="Calibri"/>
                <a:sym typeface="Calibri"/>
              </a:rPr>
              <a:t>: </a:t>
            </a:r>
            <a:endParaRPr/>
          </a:p>
          <a:p>
            <a:pPr marL="0" marR="0" lvl="0" indent="0" algn="just" rtl="0">
              <a:spcBef>
                <a:spcPts val="0"/>
              </a:spcBef>
              <a:spcAft>
                <a:spcPts val="0"/>
              </a:spcAft>
              <a:buNone/>
            </a:pPr>
            <a:r>
              <a:rPr lang="en-IN" sz="1200">
                <a:solidFill>
                  <a:srgbClr val="0E4094"/>
                </a:solidFill>
                <a:latin typeface="Calibri"/>
                <a:ea typeface="Calibri"/>
                <a:cs typeface="Calibri"/>
                <a:sym typeface="Calibri"/>
              </a:rPr>
              <a:t>      (Discuss in the form of bullets, what are the next action steps, any road blocks / bottlenecks)</a:t>
            </a:r>
            <a:endParaRPr lang="en-IN" sz="1200">
              <a:solidFill>
                <a:srgbClr val="0E4094"/>
              </a:solidFill>
              <a:latin typeface="Calibri"/>
              <a:ea typeface="Calibri"/>
              <a:cs typeface="Calibri"/>
            </a:endParaRPr>
          </a:p>
          <a:p>
            <a:pPr marL="228600" marR="0" lvl="0" indent="-228600" algn="just" rtl="0">
              <a:spcBef>
                <a:spcPts val="0"/>
              </a:spcBef>
              <a:spcAft>
                <a:spcPts val="0"/>
              </a:spcAft>
              <a:buFont typeface="Arial" panose="020B0604020202020204" pitchFamily="34" charset="0"/>
              <a:buChar char="•"/>
            </a:pPr>
            <a:endParaRPr lang="en-IN" sz="1200">
              <a:solidFill>
                <a:srgbClr val="0E4094"/>
              </a:solidFill>
              <a:latin typeface="Calibri"/>
              <a:ea typeface="Calibri"/>
              <a:cs typeface="Calibri"/>
            </a:endParaRPr>
          </a:p>
        </p:txBody>
      </p:sp>
      <p:sp>
        <p:nvSpPr>
          <p:cNvPr id="4" name="TextBox 3">
            <a:extLst>
              <a:ext uri="{FF2B5EF4-FFF2-40B4-BE49-F238E27FC236}">
                <a16:creationId xmlns:a16="http://schemas.microsoft.com/office/drawing/2014/main" id="{0CDA6ED7-195C-ACBD-4F7E-EF38E7D50939}"/>
              </a:ext>
            </a:extLst>
          </p:cNvPr>
          <p:cNvSpPr txBox="1"/>
          <p:nvPr/>
        </p:nvSpPr>
        <p:spPr>
          <a:xfrm>
            <a:off x="381772" y="1752085"/>
            <a:ext cx="1117900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a:t>Can we use different languages/frameworks slightly deviating from Django/ReactJS? As we will be mimicking Python based LabelMe in ReactJS.</a:t>
            </a:r>
          </a:p>
        </p:txBody>
      </p:sp>
    </p:spTree>
    <p:extLst>
      <p:ext uri="{BB962C8B-B14F-4D97-AF65-F5344CB8AC3E}">
        <p14:creationId xmlns:p14="http://schemas.microsoft.com/office/powerpoint/2010/main" val="3795672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7"/>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3" name="Google Shape;193;p17"/>
          <p:cNvSpPr txBox="1"/>
          <p:nvPr/>
        </p:nvSpPr>
        <p:spPr>
          <a:xfrm>
            <a:off x="381898" y="53922"/>
            <a:ext cx="9402300" cy="5847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a:solidFill>
                  <a:schemeClr val="dk1"/>
                </a:solidFill>
                <a:latin typeface="Arial"/>
                <a:ea typeface="Arial"/>
                <a:cs typeface="Arial"/>
                <a:sym typeface="Arial"/>
              </a:rPr>
              <a:t>Academic Calendar Breaks</a:t>
            </a:r>
            <a:endParaRPr sz="3200" b="1">
              <a:solidFill>
                <a:schemeClr val="dk1"/>
              </a:solidFill>
              <a:latin typeface="Arial"/>
              <a:ea typeface="Arial"/>
              <a:cs typeface="Arial"/>
              <a:sym typeface="Arial"/>
            </a:endParaRPr>
          </a:p>
        </p:txBody>
      </p:sp>
      <p:sp>
        <p:nvSpPr>
          <p:cNvPr id="194" name="Google Shape;194;p17"/>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95" name="Google Shape;195;p17"/>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2" name="TextBox 6">
            <a:extLst>
              <a:ext uri="{FF2B5EF4-FFF2-40B4-BE49-F238E27FC236}">
                <a16:creationId xmlns:a16="http://schemas.microsoft.com/office/drawing/2014/main" id="{7ACC9FC2-73CD-ABFE-9CAE-6BC2EECFD8C1}"/>
              </a:ext>
            </a:extLst>
          </p:cNvPr>
          <p:cNvSpPr txBox="1"/>
          <p:nvPr/>
        </p:nvSpPr>
        <p:spPr>
          <a:xfrm>
            <a:off x="0" y="761988"/>
            <a:ext cx="3583603" cy="6093976"/>
          </a:xfrm>
          <a:prstGeom prst="rect">
            <a:avLst/>
          </a:prstGeom>
          <a:solidFill>
            <a:schemeClr val="bg1">
              <a:lumMod val="95000"/>
            </a:schemeClr>
          </a:solidFill>
          <a:effectLst>
            <a:outerShdw blurRad="50800" dist="38100" dir="5400000" algn="t" rotWithShape="0">
              <a:prstClr val="black">
                <a:alpha val="40000"/>
              </a:prstClr>
            </a:outerShdw>
          </a:effectLst>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u="sng">
                <a:solidFill>
                  <a:srgbClr val="0E4094"/>
                </a:solidFill>
                <a:ea typeface="Calibri"/>
                <a:cs typeface="Calibri"/>
              </a:rPr>
              <a:t>Exams/Internals</a:t>
            </a:r>
          </a:p>
          <a:p>
            <a:pPr algn="ctr"/>
            <a:endParaRPr lang="en-US" sz="2400" b="1" u="sng">
              <a:solidFill>
                <a:srgbClr val="0E4094"/>
              </a:solidFill>
              <a:ea typeface="Calibri"/>
              <a:cs typeface="Calibri"/>
            </a:endParaRPr>
          </a:p>
          <a:p>
            <a:pPr marL="342900" indent="-342900">
              <a:buFont typeface="Arial"/>
              <a:buChar char="•"/>
            </a:pPr>
            <a:r>
              <a:rPr lang="en-US">
                <a:solidFill>
                  <a:srgbClr val="0E4094"/>
                </a:solidFill>
                <a:ea typeface="Calibri"/>
                <a:cs typeface="Calibri"/>
              </a:rPr>
              <a:t>Mid-term exams - 03/03/25 to 08/03/25</a:t>
            </a:r>
          </a:p>
          <a:p>
            <a:pPr marL="342900" indent="-342900">
              <a:buFont typeface="Arial"/>
              <a:buChar char="•"/>
            </a:pPr>
            <a:r>
              <a:rPr lang="en-US">
                <a:solidFill>
                  <a:srgbClr val="0E4094"/>
                </a:solidFill>
                <a:ea typeface="Calibri"/>
                <a:cs typeface="Calibri"/>
              </a:rPr>
              <a:t>Mid-term re-test(tentative) - 04/04/25 to 25/04/25 </a:t>
            </a:r>
          </a:p>
          <a:p>
            <a:pPr marL="342900" indent="-342900">
              <a:buFont typeface="Arial"/>
              <a:buChar char="•"/>
            </a:pPr>
            <a:r>
              <a:rPr lang="en-US">
                <a:solidFill>
                  <a:srgbClr val="0E4094"/>
                </a:solidFill>
                <a:ea typeface="Calibri"/>
                <a:cs typeface="Calibri"/>
              </a:rPr>
              <a:t>End-semester exams - 30/04/25 to 14/05/25</a:t>
            </a:r>
          </a:p>
          <a:p>
            <a:pPr marL="342900" indent="-342900">
              <a:buFont typeface="Arial"/>
              <a:buChar char="•"/>
            </a:pPr>
            <a:r>
              <a:rPr lang="en-US">
                <a:solidFill>
                  <a:srgbClr val="0E4094"/>
                </a:solidFill>
                <a:ea typeface="Calibri"/>
                <a:cs typeface="Calibri"/>
              </a:rPr>
              <a:t>End-semester makeup – 05/06/25 to 19/06/25</a:t>
            </a:r>
          </a:p>
          <a:p>
            <a:pPr marL="342900" indent="-342900">
              <a:buFont typeface="Arial"/>
              <a:buChar char="•"/>
            </a:pPr>
            <a:r>
              <a:rPr lang="en-US">
                <a:solidFill>
                  <a:srgbClr val="0E4094"/>
                </a:solidFill>
                <a:ea typeface="Calibri"/>
                <a:cs typeface="Calibri"/>
              </a:rPr>
              <a:t>Lab-end-semester exams(tentative)- April 1st week to 2nd week.</a:t>
            </a: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endParaRPr lang="en-US">
              <a:solidFill>
                <a:srgbClr val="0E4094"/>
              </a:solidFill>
              <a:ea typeface="Calibri"/>
              <a:cs typeface="Calibri"/>
            </a:endParaRPr>
          </a:p>
          <a:p>
            <a:endParaRPr lang="en-US">
              <a:solidFill>
                <a:srgbClr val="0E4094"/>
              </a:solidFill>
              <a:ea typeface="Calibri"/>
              <a:cs typeface="Calibri"/>
            </a:endParaRPr>
          </a:p>
        </p:txBody>
      </p:sp>
      <p:sp>
        <p:nvSpPr>
          <p:cNvPr id="3" name="TextBox 1">
            <a:extLst>
              <a:ext uri="{FF2B5EF4-FFF2-40B4-BE49-F238E27FC236}">
                <a16:creationId xmlns:a16="http://schemas.microsoft.com/office/drawing/2014/main" id="{96BE148B-8981-D1E0-F2D0-1FD556F57F85}"/>
              </a:ext>
            </a:extLst>
          </p:cNvPr>
          <p:cNvSpPr txBox="1"/>
          <p:nvPr/>
        </p:nvSpPr>
        <p:spPr>
          <a:xfrm>
            <a:off x="3583603" y="761988"/>
            <a:ext cx="3470556" cy="6093976"/>
          </a:xfrm>
          <a:prstGeom prst="rect">
            <a:avLst/>
          </a:prstGeom>
          <a:solidFill>
            <a:schemeClr val="bg1">
              <a:lumMod val="95000"/>
            </a:schemeClr>
          </a:solidFill>
          <a:effectLst>
            <a:outerShdw blurRad="50800" dist="38100" dir="5400000" algn="t" rotWithShape="0">
              <a:prstClr val="black">
                <a:alpha val="40000"/>
              </a:prstClr>
            </a:outerShdw>
          </a:effectLst>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u="sng">
                <a:solidFill>
                  <a:srgbClr val="0E4094"/>
                </a:solidFill>
                <a:ea typeface="Calibri"/>
                <a:cs typeface="Calibri"/>
              </a:rPr>
              <a:t>Holidays/Events</a:t>
            </a:r>
          </a:p>
          <a:p>
            <a:pPr algn="ctr"/>
            <a:endParaRPr lang="en-US" sz="2400" b="1" u="sng">
              <a:solidFill>
                <a:srgbClr val="0E4094"/>
              </a:solidFill>
              <a:ea typeface="Calibri"/>
              <a:cs typeface="Calibri"/>
            </a:endParaRPr>
          </a:p>
          <a:p>
            <a:pPr marL="342900" indent="-342900">
              <a:buFont typeface="Arial"/>
              <a:buChar char="•"/>
            </a:pPr>
            <a:r>
              <a:rPr lang="en-US">
                <a:solidFill>
                  <a:srgbClr val="0E4094"/>
                </a:solidFill>
                <a:ea typeface="Calibri"/>
                <a:cs typeface="Calibri"/>
              </a:rPr>
              <a:t>Manipal entrepreneurship summit – 06/02/25 to 08/02/25</a:t>
            </a:r>
          </a:p>
          <a:p>
            <a:pPr marL="342900" indent="-342900">
              <a:buFont typeface="Arial"/>
              <a:buChar char="•"/>
            </a:pPr>
            <a:r>
              <a:rPr lang="en-US">
                <a:solidFill>
                  <a:srgbClr val="0E4094"/>
                </a:solidFill>
                <a:ea typeface="Calibri"/>
                <a:cs typeface="Calibri"/>
              </a:rPr>
              <a:t>Revels (MIT cultural event) - 12/03/25 to 15/03/25</a:t>
            </a:r>
          </a:p>
          <a:p>
            <a:pPr marL="342900" indent="-342900">
              <a:buFont typeface="Arial"/>
              <a:buChar char="•"/>
            </a:pPr>
            <a:r>
              <a:rPr lang="en-US">
                <a:solidFill>
                  <a:srgbClr val="0E4094"/>
                </a:solidFill>
                <a:ea typeface="Calibri"/>
                <a:cs typeface="Calibri"/>
              </a:rPr>
              <a:t>Utsav (MAHE cultural event) - 24/03/25 to 28/03/25</a:t>
            </a:r>
          </a:p>
          <a:p>
            <a:pPr marL="342900" indent="-342900">
              <a:buFont typeface="Arial"/>
              <a:buChar char="•"/>
            </a:pPr>
            <a:r>
              <a:rPr lang="en-US">
                <a:solidFill>
                  <a:srgbClr val="0E4094"/>
                </a:solidFill>
                <a:ea typeface="Calibri"/>
                <a:cs typeface="Calibri"/>
              </a:rPr>
              <a:t>Ramzan – 31/03/25</a:t>
            </a:r>
          </a:p>
          <a:p>
            <a:pPr marL="342900" indent="-342900">
              <a:buFont typeface="Arial"/>
              <a:buChar char="•"/>
            </a:pPr>
            <a:r>
              <a:rPr lang="en-US">
                <a:solidFill>
                  <a:srgbClr val="0E4094"/>
                </a:solidFill>
                <a:ea typeface="Calibri"/>
                <a:cs typeface="Calibri"/>
              </a:rPr>
              <a:t>May day – 01/05/25</a:t>
            </a:r>
          </a:p>
          <a:p>
            <a:pPr marL="342900" indent="-342900">
              <a:buFont typeface="Arial"/>
              <a:buChar char="•"/>
            </a:pPr>
            <a:r>
              <a:rPr lang="en-US">
                <a:solidFill>
                  <a:srgbClr val="0E4094"/>
                </a:solidFill>
                <a:ea typeface="Calibri"/>
                <a:cs typeface="Calibri"/>
              </a:rPr>
              <a:t>Semester break – from 14/05/25</a:t>
            </a: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a:p>
            <a:pPr marL="342900" indent="-342900">
              <a:buFont typeface="Arial"/>
              <a:buChar char="•"/>
            </a:pPr>
            <a:endParaRPr lang="en-US">
              <a:solidFill>
                <a:srgbClr val="0E4094"/>
              </a:solidFill>
              <a:ea typeface="Calibri"/>
              <a:cs typeface="Calibri"/>
            </a:endParaRPr>
          </a:p>
        </p:txBody>
      </p:sp>
      <p:sp>
        <p:nvSpPr>
          <p:cNvPr id="4" name="TextBox 4">
            <a:extLst>
              <a:ext uri="{FF2B5EF4-FFF2-40B4-BE49-F238E27FC236}">
                <a16:creationId xmlns:a16="http://schemas.microsoft.com/office/drawing/2014/main" id="{34F352E4-EFEE-9BB6-5998-5C4E30C9DD7C}"/>
              </a:ext>
            </a:extLst>
          </p:cNvPr>
          <p:cNvSpPr txBox="1"/>
          <p:nvPr/>
        </p:nvSpPr>
        <p:spPr>
          <a:xfrm>
            <a:off x="7062404" y="761988"/>
            <a:ext cx="5129595" cy="461665"/>
          </a:xfrm>
          <a:prstGeom prst="rect">
            <a:avLst/>
          </a:prstGeom>
          <a:solidFill>
            <a:schemeClr val="bg1">
              <a:lumMod val="95000"/>
            </a:schemeClr>
          </a:solidFill>
          <a:effectLst>
            <a:outerShdw blurRad="50800" dist="38100" dir="5400000" algn="t" rotWithShape="0">
              <a:prstClr val="black">
                <a:alpha val="40000"/>
              </a:prstClr>
            </a:outerShdw>
          </a:effectLst>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u="sng">
                <a:solidFill>
                  <a:srgbClr val="0E4094"/>
                </a:solidFill>
                <a:ea typeface="Calibri"/>
                <a:cs typeface="Calibri"/>
              </a:rPr>
              <a:t>Our Academic Calendar</a:t>
            </a:r>
          </a:p>
        </p:txBody>
      </p:sp>
      <p:pic>
        <p:nvPicPr>
          <p:cNvPr id="2055" name="Picture 7" descr="A calendar with a number of days and dates&#10;&#10;Description automatically generated">
            <a:extLst>
              <a:ext uri="{FF2B5EF4-FFF2-40B4-BE49-F238E27FC236}">
                <a16:creationId xmlns:a16="http://schemas.microsoft.com/office/drawing/2014/main" id="{955D0601-C79F-C06B-5B42-D18AC4C7D7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4158" y="1223653"/>
            <a:ext cx="5146086" cy="56652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9"/>
          <p:cNvSpPr/>
          <p:nvPr/>
        </p:nvSpPr>
        <p:spPr>
          <a:xfrm>
            <a:off x="1" y="105045"/>
            <a:ext cx="169200" cy="4824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11" name="Google Shape;211;p19"/>
          <p:cNvSpPr txBox="1"/>
          <p:nvPr/>
        </p:nvSpPr>
        <p:spPr>
          <a:xfrm>
            <a:off x="381898" y="53922"/>
            <a:ext cx="9402300" cy="5847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3200" b="1">
                <a:solidFill>
                  <a:schemeClr val="dk1"/>
                </a:solidFill>
                <a:latin typeface="Arial"/>
                <a:ea typeface="Arial"/>
                <a:cs typeface="Arial"/>
                <a:sym typeface="Arial"/>
              </a:rPr>
              <a:t>Professor Comments</a:t>
            </a:r>
            <a:endParaRPr sz="3200" b="1">
              <a:solidFill>
                <a:schemeClr val="dk1"/>
              </a:solidFill>
              <a:latin typeface="Arial"/>
              <a:ea typeface="Arial"/>
              <a:cs typeface="Arial"/>
              <a:sym typeface="Arial"/>
            </a:endParaRPr>
          </a:p>
        </p:txBody>
      </p:sp>
      <p:sp>
        <p:nvSpPr>
          <p:cNvPr id="212" name="Google Shape;212;p19"/>
          <p:cNvSpPr/>
          <p:nvPr/>
        </p:nvSpPr>
        <p:spPr>
          <a:xfrm>
            <a:off x="237966" y="105045"/>
            <a:ext cx="75300" cy="4824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13" name="Google Shape;213;p19"/>
          <p:cNvPicPr preferRelativeResize="0"/>
          <p:nvPr/>
        </p:nvPicPr>
        <p:blipFill rotWithShape="1">
          <a:blip r:embed="rId3">
            <a:alphaModFix/>
          </a:blip>
          <a:srcRect l="4528" t="20267" r="4172" b="26841"/>
          <a:stretch/>
        </p:blipFill>
        <p:spPr>
          <a:xfrm>
            <a:off x="10942081" y="105045"/>
            <a:ext cx="1249918" cy="474910"/>
          </a:xfrm>
          <a:prstGeom prst="rect">
            <a:avLst/>
          </a:prstGeom>
          <a:noFill/>
          <a:ln>
            <a:noFill/>
          </a:ln>
        </p:spPr>
      </p:pic>
      <p:sp>
        <p:nvSpPr>
          <p:cNvPr id="2" name="TextBox 6">
            <a:extLst>
              <a:ext uri="{FF2B5EF4-FFF2-40B4-BE49-F238E27FC236}">
                <a16:creationId xmlns:a16="http://schemas.microsoft.com/office/drawing/2014/main" id="{ADF2E7DF-7329-EAD0-EA4A-76B0C82C9C26}"/>
              </a:ext>
            </a:extLst>
          </p:cNvPr>
          <p:cNvSpPr txBox="1"/>
          <p:nvPr/>
        </p:nvSpPr>
        <p:spPr>
          <a:xfrm>
            <a:off x="0" y="851946"/>
            <a:ext cx="12191999" cy="2246769"/>
          </a:xfrm>
          <a:prstGeom prst="rect">
            <a:avLst/>
          </a:prstGeom>
          <a:solidFill>
            <a:schemeClr val="bg1">
              <a:lumMod val="95000"/>
            </a:schemeClr>
          </a:solidFill>
          <a:effectLst>
            <a:outerShdw blurRad="50800" dist="38100" dir="5400000" algn="t" rotWithShape="0">
              <a:prstClr val="black">
                <a:alpha val="40000"/>
              </a:prstClr>
            </a:outerShdw>
          </a:effectLst>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sz="2000" b="1" u="sng">
                <a:solidFill>
                  <a:srgbClr val="0E4094"/>
                </a:solidFill>
              </a:rPr>
              <a:t>Slide to be filled in by professor (Either of two)</a:t>
            </a:r>
            <a:endParaRPr lang="en-US" sz="2000"/>
          </a:p>
          <a:p>
            <a:pPr marL="742950" lvl="1" indent="-285750" algn="just">
              <a:buFont typeface="Arial" panose="020B0604020202020204" pitchFamily="34" charset="0"/>
              <a:buChar char="•"/>
            </a:pPr>
            <a:r>
              <a:rPr lang="en-US" sz="2000" b="1" u="sng">
                <a:solidFill>
                  <a:srgbClr val="0E4094"/>
                </a:solidFill>
              </a:rPr>
              <a:t>Proposed monthly progress approach: One monthly meeting with Samsung Prism</a:t>
            </a:r>
            <a:endParaRPr lang="en-US" sz="2000" b="1" u="sng">
              <a:solidFill>
                <a:srgbClr val="0E4094"/>
              </a:solidFill>
              <a:ea typeface="Calibri"/>
              <a:cs typeface="Calibri"/>
            </a:endParaRPr>
          </a:p>
          <a:p>
            <a:pPr marL="742950" lvl="1" indent="-285750" algn="just">
              <a:buFont typeface="Arial" panose="020B0604020202020204" pitchFamily="34" charset="0"/>
              <a:buChar char="•"/>
            </a:pPr>
            <a:r>
              <a:rPr lang="en-US" sz="2000" b="1" u="sng">
                <a:solidFill>
                  <a:srgbClr val="0E4094"/>
                </a:solidFill>
              </a:rPr>
              <a:t>Latest paper reviewed regarding the problem statement area: Will Start as well as engage students </a:t>
            </a:r>
            <a:endParaRPr lang="en-US" sz="2000" b="1" u="sng">
              <a:solidFill>
                <a:srgbClr val="0E4094"/>
              </a:solidFill>
              <a:ea typeface="Calibri"/>
              <a:cs typeface="Calibri"/>
            </a:endParaRPr>
          </a:p>
          <a:p>
            <a:pPr marL="742950" lvl="1" indent="-285750" algn="just">
              <a:buFont typeface="Arial" panose="020B0604020202020204" pitchFamily="34" charset="0"/>
              <a:buChar char="•"/>
            </a:pPr>
            <a:r>
              <a:rPr lang="en-US" sz="2000" b="1" u="sng">
                <a:solidFill>
                  <a:srgbClr val="0E4094"/>
                </a:solidFill>
              </a:rPr>
              <a:t>Professor Expert Insights: We thought it as normal project. Muralikrishna Sir and Myself know computer vision and our next HOD Sir is also from same domain. Professors and students will work together towards the successful completion of the research project.</a:t>
            </a:r>
            <a:endParaRPr lang="en-US" sz="2000" b="1" u="sng">
              <a:solidFill>
                <a:srgbClr val="0E4094"/>
              </a:solidFill>
              <a:ea typeface="Calibri"/>
              <a:cs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0"/>
          <p:cNvSpPr txBox="1">
            <a:spLocks noGrp="1"/>
          </p:cNvSpPr>
          <p:nvPr>
            <p:ph type="body" idx="1"/>
          </p:nvPr>
        </p:nvSpPr>
        <p:spPr>
          <a:xfrm>
            <a:off x="2196548" y="526774"/>
            <a:ext cx="9157200" cy="5650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accent1"/>
              </a:buClr>
              <a:buSzPts val="13800"/>
              <a:buNone/>
            </a:pPr>
            <a:r>
              <a:rPr lang="en-IN" sz="13800">
                <a:solidFill>
                  <a:schemeClr val="accent1"/>
                </a:solidFill>
                <a:latin typeface="Pinyon Script"/>
                <a:ea typeface="Pinyon Script"/>
                <a:cs typeface="Pinyon Script"/>
                <a:sym typeface="Pinyon Script"/>
              </a:rPr>
              <a:t>Thank you</a:t>
            </a:r>
            <a:endParaRPr sz="13800">
              <a:solidFill>
                <a:schemeClr val="accent1"/>
              </a:solidFill>
              <a:latin typeface="Pinyon Script"/>
              <a:ea typeface="Pinyon Script"/>
              <a:cs typeface="Pinyon Script"/>
              <a:sym typeface="Pinyon Script"/>
            </a:endParaRPr>
          </a:p>
        </p:txBody>
      </p:sp>
      <p:sp>
        <p:nvSpPr>
          <p:cNvPr id="220" name="Google Shape;220;p20"/>
          <p:cNvSpPr/>
          <p:nvPr/>
        </p:nvSpPr>
        <p:spPr>
          <a:xfrm>
            <a:off x="764740" y="-24610"/>
            <a:ext cx="984600" cy="68826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1" name="Google Shape;221;p20"/>
          <p:cNvSpPr/>
          <p:nvPr/>
        </p:nvSpPr>
        <p:spPr>
          <a:xfrm>
            <a:off x="0" y="0"/>
            <a:ext cx="616200" cy="6858000"/>
          </a:xfrm>
          <a:prstGeom prst="rect">
            <a:avLst/>
          </a:prstGeom>
          <a:solidFill>
            <a:srgbClr val="0E409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CD974878D0DCD41B584A09C543D9D86" ma:contentTypeVersion="3" ma:contentTypeDescription="Create a new document." ma:contentTypeScope="" ma:versionID="a52e5510bc3348ef540951f1097421bb">
  <xsd:schema xmlns:xsd="http://www.w3.org/2001/XMLSchema" xmlns:xs="http://www.w3.org/2001/XMLSchema" xmlns:p="http://schemas.microsoft.com/office/2006/metadata/properties" xmlns:ns3="c13a70a0-7f04-4853-ac00-2c5ddcebe997" targetNamespace="http://schemas.microsoft.com/office/2006/metadata/properties" ma:root="true" ma:fieldsID="b1419befb422877ba56dc54417389041" ns3:_="">
    <xsd:import namespace="c13a70a0-7f04-4853-ac00-2c5ddcebe997"/>
    <xsd:element name="properties">
      <xsd:complexType>
        <xsd:sequence>
          <xsd:element name="documentManagement">
            <xsd:complexType>
              <xsd:all>
                <xsd:element ref="ns3:MediaServiceMetadata" minOccurs="0"/>
                <xsd:element ref="ns3:MediaServiceFastMetadata"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3a70a0-7f04-4853-ac00-2c5ddcebe99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0EDB279-6D6B-4D26-ABD8-D34CC5744ADE}">
  <ds:schemaRefs>
    <ds:schemaRef ds:uri="http://schemas.microsoft.com/sharepoint/v3/contenttype/forms"/>
  </ds:schemaRefs>
</ds:datastoreItem>
</file>

<file path=customXml/itemProps2.xml><?xml version="1.0" encoding="utf-8"?>
<ds:datastoreItem xmlns:ds="http://schemas.openxmlformats.org/officeDocument/2006/customXml" ds:itemID="{91E8F344-9DD8-4310-95EB-EA45835FFA36}">
  <ds:schemaRefs>
    <ds:schemaRef ds:uri="http://schemas.microsoft.com/office/2006/metadata/properties"/>
    <ds:schemaRef ds:uri="http://www.w3.org/2000/xmlns/"/>
  </ds:schemaRefs>
</ds:datastoreItem>
</file>

<file path=customXml/itemProps3.xml><?xml version="1.0" encoding="utf-8"?>
<ds:datastoreItem xmlns:ds="http://schemas.openxmlformats.org/officeDocument/2006/customXml" ds:itemID="{EE56BB05-1F04-4EE4-95AE-DEEC553721CA}">
  <ds:schemaRefs>
    <ds:schemaRef ds:uri="http://schemas.microsoft.com/office/2006/metadata/contentType"/>
    <ds:schemaRef ds:uri="http://schemas.microsoft.com/office/2006/metadata/properties/metaAttributes"/>
    <ds:schemaRef ds:uri="http://www.w3.org/2000/xmlns/"/>
    <ds:schemaRef ds:uri="http://www.w3.org/2001/XMLSchema"/>
    <ds:schemaRef ds:uri="c13a70a0-7f04-4853-ac00-2c5ddcebe997"/>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8</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Janak Shah - 123144916 - MITMPL</cp:lastModifiedBy>
  <cp:revision>2</cp:revision>
  <dcterms:modified xsi:type="dcterms:W3CDTF">2025-01-27T21:14:14Z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0x0101004CD974878D0DCD41B584A09C543D9D86</vt:lpwstr>
  </property>
</Properties>
</file>

<file path=docProps/thumbnail.jpeg>
</file>